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C_5439DED6.xml" ContentType="application/vnd.ms-powerpoint.comments+xml"/>
  <Override PartName="/ppt/comments/modernComment_10A_B8EA49B0.xml" ContentType="application/vnd.ms-powerpoint.comments+xml"/>
  <Override PartName="/ppt/comments/modernComment_10F_CBC6B8D4.xml" ContentType="application/vnd.ms-powerpoint.comments+xml"/>
  <Override PartName="/ppt/notesSlides/notesSlide2.xml" ContentType="application/vnd.openxmlformats-officedocument.presentationml.notesSlide+xml"/>
  <Override PartName="/ppt/comments/modernComment_106_9F9BBBBA.xml" ContentType="application/vnd.ms-powerpoint.comments+xml"/>
  <Override PartName="/ppt/notesSlides/notesSlide3.xml" ContentType="application/vnd.openxmlformats-officedocument.presentationml.notesSlide+xml"/>
  <Override PartName="/ppt/comments/modernComment_10D_8A5AE3A4.xml" ContentType="application/vnd.ms-powerpoint.comments+xml"/>
  <Override PartName="/ppt/notesSlides/notesSlide4.xml" ContentType="application/vnd.openxmlformats-officedocument.presentationml.notesSlide+xml"/>
  <Override PartName="/ppt/comments/modernComment_10E_469681BD.xml" ContentType="application/vnd.ms-powerpoint.comments+xml"/>
  <Override PartName="/ppt/comments/modernComment_108_6BDF9AC6.xml" ContentType="application/vnd.ms-powerpoint.comments+xml"/>
  <Override PartName="/ppt/comments/modernComment_109_2FB1336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sldIdLst>
    <p:sldId id="256" r:id="rId5"/>
    <p:sldId id="267" r:id="rId6"/>
    <p:sldId id="268" r:id="rId7"/>
    <p:sldId id="266" r:id="rId8"/>
    <p:sldId id="271" r:id="rId9"/>
    <p:sldId id="262" r:id="rId10"/>
    <p:sldId id="269" r:id="rId11"/>
    <p:sldId id="270" r:id="rId12"/>
    <p:sldId id="272" r:id="rId13"/>
    <p:sldId id="273"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7A05414-71C0-BDA7-12D1-B9264BC859E9}" name="Emilie Potts" initials="EP" userId="S::epotts3@uwo.ca::0c671afd-d9bd-4f44-9004-998ea5c8e51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ohn Dickinson" initials="JD" lastIdx="5" clrIdx="0">
    <p:extLst>
      <p:ext uri="{19B8F6BF-5375-455C-9EA6-DF929625EA0E}">
        <p15:presenceInfo xmlns:p15="http://schemas.microsoft.com/office/powerpoint/2012/main" userId="John Dickinson" providerId="None"/>
      </p:ext>
    </p:extLst>
  </p:cmAuthor>
  <p:cmAuthor id="2" name="Chris Urbaniak" initials="CU" lastIdx="9" clrIdx="1">
    <p:extLst>
      <p:ext uri="{19B8F6BF-5375-455C-9EA6-DF929625EA0E}">
        <p15:presenceInfo xmlns:p15="http://schemas.microsoft.com/office/powerpoint/2012/main" userId="Chris Urbaniak" providerId="None"/>
      </p:ext>
    </p:extLst>
  </p:cmAuthor>
  <p:cmAuthor id="3" name="Jacob Reeves" initials="JR" lastIdx="4" clrIdx="2">
    <p:extLst>
      <p:ext uri="{19B8F6BF-5375-455C-9EA6-DF929625EA0E}">
        <p15:presenceInfo xmlns:p15="http://schemas.microsoft.com/office/powerpoint/2012/main" userId="S::jreeves5@uwo.ca::e25eaf72-eae1-4f79-bce8-4a6a06c4a3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1648A-716D-144D-B414-1F7327DFD991}" v="247" dt="2022-02-17T00:26:29.634"/>
    <p1510:client id="{1B4BA7D3-D489-491A-9CFF-21E731C3D0F6}" v="242" dt="2022-02-19T03:02:06.972"/>
    <p1510:client id="{26A1C333-B02F-415D-B412-A3FEFDF541DC}" v="22" dt="2022-02-28T18:25:40.492"/>
    <p1510:client id="{3126A435-E71A-40B7-83A9-7D3AC7A2993F}" v="2234" dt="2022-02-17T19:43:46.635"/>
    <p1510:client id="{3DB8D598-EADD-4A66-A7BA-83F8FEB1551E}" v="4" dt="2022-02-17T15:21:52.008"/>
    <p1510:client id="{4451249A-8E81-4737-B3A8-8435C50C51F7}" v="477" dt="2022-02-17T15:01:00.725"/>
    <p1510:client id="{6B622830-952E-4A4E-968C-96DA1795E30E}" v="54" dt="2022-03-17T13:10:38.119"/>
    <p1510:client id="{7B995541-98B2-4569-A518-7589D4B557C9}" v="5" dt="2022-02-17T14:12:17.535"/>
    <p1510:client id="{9055920D-F983-4141-BE11-BECA3D9F2427}" v="65" dt="2022-02-19T02:58:08.368"/>
    <p1510:client id="{9056B0B1-234F-4A1B-A659-53FFD7701AFE}" v="484" dt="2022-02-19T03:30:30.728"/>
    <p1510:client id="{A9B05425-6E52-4973-973A-875096B0BBAD}" v="439" dt="2022-02-17T14:37:59.224"/>
    <p1510:client id="{D27B0CC5-250D-3B9E-87D3-247C89072F10}" v="113" dt="2022-02-17T05:30:05.170"/>
    <p1510:client id="{E3ACA924-2933-4724-BA30-717D91DED07F}" v="13" dt="2022-02-17T14:09:07.275"/>
    <p1510:client id="{E56A79D3-D4BE-4A63-8EB2-111B34B365E5}" v="90" dt="2022-02-17T14:06:41.528"/>
    <p1510:client id="{E60E8D62-4766-40B1-AAC6-199981EF8C0A}" v="24" dt="2022-02-17T14:13:59.125"/>
    <p1510:client id="{FB479F5B-27F7-4077-8368-5B45DF9297C6}" v="1140" dt="2022-02-19T04:00:48.7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Fruci" userId="S::mfruci2@uwo.ca::0329aab6-bace-4468-a91d-a0269caa1552" providerId="AD" clId="Web-{7B995541-98B2-4569-A518-7589D4B557C9}"/>
    <pc:docChg chg="modSld">
      <pc:chgData name="Melissa Fruci" userId="S::mfruci2@uwo.ca::0329aab6-bace-4468-a91d-a0269caa1552" providerId="AD" clId="Web-{7B995541-98B2-4569-A518-7589D4B557C9}" dt="2022-02-17T14:12:17.535" v="3" actId="1076"/>
      <pc:docMkLst>
        <pc:docMk/>
      </pc:docMkLst>
      <pc:sldChg chg="addSp delSp modSp">
        <pc:chgData name="Melissa Fruci" userId="S::mfruci2@uwo.ca::0329aab6-bace-4468-a91d-a0269caa1552" providerId="AD" clId="Web-{7B995541-98B2-4569-A518-7589D4B557C9}" dt="2022-02-17T14:12:17.535" v="3" actId="1076"/>
        <pc:sldMkLst>
          <pc:docMk/>
          <pc:sldMk cId="800142180" sldId="265"/>
        </pc:sldMkLst>
        <pc:spChg chg="add del mod">
          <ac:chgData name="Melissa Fruci" userId="S::mfruci2@uwo.ca::0329aab6-bace-4468-a91d-a0269caa1552" providerId="AD" clId="Web-{7B995541-98B2-4569-A518-7589D4B557C9}" dt="2022-02-17T14:11:59.410" v="1"/>
          <ac:spMkLst>
            <pc:docMk/>
            <pc:sldMk cId="800142180" sldId="265"/>
            <ac:spMk id="4" creationId="{848B9C35-F344-4E8E-A23D-9D2BBB2A583E}"/>
          </ac:spMkLst>
        </pc:spChg>
        <pc:picChg chg="del">
          <ac:chgData name="Melissa Fruci" userId="S::mfruci2@uwo.ca::0329aab6-bace-4468-a91d-a0269caa1552" providerId="AD" clId="Web-{7B995541-98B2-4569-A518-7589D4B557C9}" dt="2022-02-17T14:11:55.222" v="0"/>
          <ac:picMkLst>
            <pc:docMk/>
            <pc:sldMk cId="800142180" sldId="265"/>
            <ac:picMk id="5" creationId="{80272986-0776-284D-B834-A710E534509A}"/>
          </ac:picMkLst>
        </pc:picChg>
        <pc:picChg chg="add mod ord">
          <ac:chgData name="Melissa Fruci" userId="S::mfruci2@uwo.ca::0329aab6-bace-4468-a91d-a0269caa1552" providerId="AD" clId="Web-{7B995541-98B2-4569-A518-7589D4B557C9}" dt="2022-02-17T14:12:17.535" v="3" actId="1076"/>
          <ac:picMkLst>
            <pc:docMk/>
            <pc:sldMk cId="800142180" sldId="265"/>
            <ac:picMk id="6" creationId="{59B67F71-5623-4628-B464-21AC2A547E22}"/>
          </ac:picMkLst>
        </pc:picChg>
      </pc:sldChg>
    </pc:docChg>
  </pc:docChgLst>
  <pc:docChgLst>
    <pc:chgData name="Elijah Cook" userId="S::ecook46@uwo.ca::a6fae4d5-cb30-4062-a29d-6e8d6276700f" providerId="AD" clId="Web-{3126A435-E71A-40B7-83A9-7D3AC7A2993F}"/>
    <pc:docChg chg="addSld delSld modSld addMainMaster delMainMaster">
      <pc:chgData name="Elijah Cook" userId="S::ecook46@uwo.ca::a6fae4d5-cb30-4062-a29d-6e8d6276700f" providerId="AD" clId="Web-{3126A435-E71A-40B7-83A9-7D3AC7A2993F}" dt="2022-02-17T19:43:46.635" v="1368" actId="14100"/>
      <pc:docMkLst>
        <pc:docMk/>
      </pc:docMkLst>
      <pc:sldChg chg="modSp mod modClrScheme chgLayout">
        <pc:chgData name="Elijah Cook" userId="S::ecook46@uwo.ca::a6fae4d5-cb30-4062-a29d-6e8d6276700f" providerId="AD" clId="Web-{3126A435-E71A-40B7-83A9-7D3AC7A2993F}" dt="2022-02-17T14:30:11.384" v="144" actId="20577"/>
        <pc:sldMkLst>
          <pc:docMk/>
          <pc:sldMk cId="3305155801" sldId="256"/>
        </pc:sldMkLst>
        <pc:spChg chg="mod ord">
          <ac:chgData name="Elijah Cook" userId="S::ecook46@uwo.ca::a6fae4d5-cb30-4062-a29d-6e8d6276700f" providerId="AD" clId="Web-{3126A435-E71A-40B7-83A9-7D3AC7A2993F}" dt="2022-02-17T14:29:21.618" v="140"/>
          <ac:spMkLst>
            <pc:docMk/>
            <pc:sldMk cId="3305155801" sldId="256"/>
            <ac:spMk id="2" creationId="{151B9CB0-9803-4B00-9F37-A6AAF334A81C}"/>
          </ac:spMkLst>
        </pc:spChg>
        <pc:spChg chg="mod ord">
          <ac:chgData name="Elijah Cook" userId="S::ecook46@uwo.ca::a6fae4d5-cb30-4062-a29d-6e8d6276700f" providerId="AD" clId="Web-{3126A435-E71A-40B7-83A9-7D3AC7A2993F}" dt="2022-02-17T14:30:11.384" v="144" actId="20577"/>
          <ac:spMkLst>
            <pc:docMk/>
            <pc:sldMk cId="3305155801" sldId="256"/>
            <ac:spMk id="3" creationId="{C9617281-0974-4A81-A9CD-2A8DB8125157}"/>
          </ac:spMkLst>
        </pc:spChg>
      </pc:sldChg>
      <pc:sldChg chg="addSp delSp modSp mod modClrScheme chgLayout">
        <pc:chgData name="Elijah Cook" userId="S::ecook46@uwo.ca::a6fae4d5-cb30-4062-a29d-6e8d6276700f" providerId="AD" clId="Web-{3126A435-E71A-40B7-83A9-7D3AC7A2993F}" dt="2022-02-17T19:43:46.635" v="1368" actId="14100"/>
        <pc:sldMkLst>
          <pc:docMk/>
          <pc:sldMk cId="2677783482" sldId="262"/>
        </pc:sldMkLst>
        <pc:spChg chg="mod ord">
          <ac:chgData name="Elijah Cook" userId="S::ecook46@uwo.ca::a6fae4d5-cb30-4062-a29d-6e8d6276700f" providerId="AD" clId="Web-{3126A435-E71A-40B7-83A9-7D3AC7A2993F}" dt="2022-02-17T18:40:26.002" v="981" actId="20577"/>
          <ac:spMkLst>
            <pc:docMk/>
            <pc:sldMk cId="2677783482" sldId="262"/>
            <ac:spMk id="2" creationId="{6EE6436E-1D7B-4C52-B445-CF01729658D7}"/>
          </ac:spMkLst>
        </pc:spChg>
        <pc:spChg chg="del mod ord">
          <ac:chgData name="Elijah Cook" userId="S::ecook46@uwo.ca::a6fae4d5-cb30-4062-a29d-6e8d6276700f" providerId="AD" clId="Web-{3126A435-E71A-40B7-83A9-7D3AC7A2993F}" dt="2022-02-17T19:29:15.466" v="1050"/>
          <ac:spMkLst>
            <pc:docMk/>
            <pc:sldMk cId="2677783482" sldId="262"/>
            <ac:spMk id="3" creationId="{5F4ACE3C-2924-4204-A754-6077B7608799}"/>
          </ac:spMkLst>
        </pc:spChg>
        <pc:spChg chg="del mod">
          <ac:chgData name="Elijah Cook" userId="S::ecook46@uwo.ca::a6fae4d5-cb30-4062-a29d-6e8d6276700f" providerId="AD" clId="Web-{3126A435-E71A-40B7-83A9-7D3AC7A2993F}" dt="2022-02-17T19:26:58.292" v="985"/>
          <ac:spMkLst>
            <pc:docMk/>
            <pc:sldMk cId="2677783482" sldId="262"/>
            <ac:spMk id="4" creationId="{D63A73BE-3C7C-4767-AC73-A38E571F6E62}"/>
          </ac:spMkLst>
        </pc:spChg>
        <pc:spChg chg="add del mod">
          <ac:chgData name="Elijah Cook" userId="S::ecook46@uwo.ca::a6fae4d5-cb30-4062-a29d-6e8d6276700f" providerId="AD" clId="Web-{3126A435-E71A-40B7-83A9-7D3AC7A2993F}" dt="2022-02-17T19:29:19.060" v="1052"/>
          <ac:spMkLst>
            <pc:docMk/>
            <pc:sldMk cId="2677783482" sldId="262"/>
            <ac:spMk id="12" creationId="{040C80BF-E319-4B0B-A283-5C345188E7C1}"/>
          </ac:spMkLst>
        </pc:spChg>
        <pc:spChg chg="add mod">
          <ac:chgData name="Elijah Cook" userId="S::ecook46@uwo.ca::a6fae4d5-cb30-4062-a29d-6e8d6276700f" providerId="AD" clId="Web-{3126A435-E71A-40B7-83A9-7D3AC7A2993F}" dt="2022-02-17T19:29:50.419" v="1097" actId="20577"/>
          <ac:spMkLst>
            <pc:docMk/>
            <pc:sldMk cId="2677783482" sldId="262"/>
            <ac:spMk id="14" creationId="{B457A90C-C084-45DF-9DB1-BC8202BF55FD}"/>
          </ac:spMkLst>
        </pc:spChg>
        <pc:spChg chg="add mod">
          <ac:chgData name="Elijah Cook" userId="S::ecook46@uwo.ca::a6fae4d5-cb30-4062-a29d-6e8d6276700f" providerId="AD" clId="Web-{3126A435-E71A-40B7-83A9-7D3AC7A2993F}" dt="2022-02-17T19:32:58.704" v="1259" actId="1076"/>
          <ac:spMkLst>
            <pc:docMk/>
            <pc:sldMk cId="2677783482" sldId="262"/>
            <ac:spMk id="16" creationId="{D451BEEC-98A6-45FF-9A82-CC40F7DF8EBD}"/>
          </ac:spMkLst>
        </pc:spChg>
        <pc:spChg chg="add mod">
          <ac:chgData name="Elijah Cook" userId="S::ecook46@uwo.ca::a6fae4d5-cb30-4062-a29d-6e8d6276700f" providerId="AD" clId="Web-{3126A435-E71A-40B7-83A9-7D3AC7A2993F}" dt="2022-02-17T19:31:10.749" v="1203" actId="20577"/>
          <ac:spMkLst>
            <pc:docMk/>
            <pc:sldMk cId="2677783482" sldId="262"/>
            <ac:spMk id="18" creationId="{6BB20D1E-8029-4B4F-B2A1-C07A96AC01DE}"/>
          </ac:spMkLst>
        </pc:spChg>
        <pc:spChg chg="add mod">
          <ac:chgData name="Elijah Cook" userId="S::ecook46@uwo.ca::a6fae4d5-cb30-4062-a29d-6e8d6276700f" providerId="AD" clId="Web-{3126A435-E71A-40B7-83A9-7D3AC7A2993F}" dt="2022-02-17T19:33:11.313" v="1261" actId="1076"/>
          <ac:spMkLst>
            <pc:docMk/>
            <pc:sldMk cId="2677783482" sldId="262"/>
            <ac:spMk id="20" creationId="{8E9F8E4E-7B31-4DBA-9DFC-94B015099077}"/>
          </ac:spMkLst>
        </pc:spChg>
        <pc:spChg chg="add mod">
          <ac:chgData name="Elijah Cook" userId="S::ecook46@uwo.ca::a6fae4d5-cb30-4062-a29d-6e8d6276700f" providerId="AD" clId="Web-{3126A435-E71A-40B7-83A9-7D3AC7A2993F}" dt="2022-02-17T19:31:35.937" v="1219" actId="1076"/>
          <ac:spMkLst>
            <pc:docMk/>
            <pc:sldMk cId="2677783482" sldId="262"/>
            <ac:spMk id="22" creationId="{8FF6C475-1FFD-4F0A-8607-F4C8C7D39400}"/>
          </ac:spMkLst>
        </pc:spChg>
        <pc:spChg chg="add mod">
          <ac:chgData name="Elijah Cook" userId="S::ecook46@uwo.ca::a6fae4d5-cb30-4062-a29d-6e8d6276700f" providerId="AD" clId="Web-{3126A435-E71A-40B7-83A9-7D3AC7A2993F}" dt="2022-02-17T19:33:14.360" v="1262" actId="1076"/>
          <ac:spMkLst>
            <pc:docMk/>
            <pc:sldMk cId="2677783482" sldId="262"/>
            <ac:spMk id="23" creationId="{0DBE280A-0CE9-4A12-85C3-BEABF63E732D}"/>
          </ac:spMkLst>
        </pc:spChg>
        <pc:spChg chg="add mod">
          <ac:chgData name="Elijah Cook" userId="S::ecook46@uwo.ca::a6fae4d5-cb30-4062-a29d-6e8d6276700f" providerId="AD" clId="Web-{3126A435-E71A-40B7-83A9-7D3AC7A2993F}" dt="2022-02-17T19:32:07.656" v="1246" actId="1076"/>
          <ac:spMkLst>
            <pc:docMk/>
            <pc:sldMk cId="2677783482" sldId="262"/>
            <ac:spMk id="24" creationId="{F744A01F-DB15-475C-85D0-0E4A87ECED3F}"/>
          </ac:spMkLst>
        </pc:spChg>
        <pc:spChg chg="add mod">
          <ac:chgData name="Elijah Cook" userId="S::ecook46@uwo.ca::a6fae4d5-cb30-4062-a29d-6e8d6276700f" providerId="AD" clId="Web-{3126A435-E71A-40B7-83A9-7D3AC7A2993F}" dt="2022-02-17T19:33:17.079" v="1263" actId="1076"/>
          <ac:spMkLst>
            <pc:docMk/>
            <pc:sldMk cId="2677783482" sldId="262"/>
            <ac:spMk id="25" creationId="{0DEC9973-5EC8-4CD4-9620-0ABAFD8137A9}"/>
          </ac:spMkLst>
        </pc:spChg>
        <pc:spChg chg="add mod">
          <ac:chgData name="Elijah Cook" userId="S::ecook46@uwo.ca::a6fae4d5-cb30-4062-a29d-6e8d6276700f" providerId="AD" clId="Web-{3126A435-E71A-40B7-83A9-7D3AC7A2993F}" dt="2022-02-17T19:34:11.001" v="1298" actId="14100"/>
          <ac:spMkLst>
            <pc:docMk/>
            <pc:sldMk cId="2677783482" sldId="262"/>
            <ac:spMk id="26" creationId="{91930DE5-5FCE-4940-8833-DEDBA83B48E1}"/>
          </ac:spMkLst>
        </pc:spChg>
        <pc:spChg chg="add mod">
          <ac:chgData name="Elijah Cook" userId="S::ecook46@uwo.ca::a6fae4d5-cb30-4062-a29d-6e8d6276700f" providerId="AD" clId="Web-{3126A435-E71A-40B7-83A9-7D3AC7A2993F}" dt="2022-02-17T19:35:25.440" v="1355" actId="1076"/>
          <ac:spMkLst>
            <pc:docMk/>
            <pc:sldMk cId="2677783482" sldId="262"/>
            <ac:spMk id="27" creationId="{9D34FAD0-6E9A-4877-AC98-17EF5005768A}"/>
          </ac:spMkLst>
        </pc:spChg>
        <pc:picChg chg="del">
          <ac:chgData name="Elijah Cook" userId="S::ecook46@uwo.ca::a6fae4d5-cb30-4062-a29d-6e8d6276700f" providerId="AD" clId="Web-{3126A435-E71A-40B7-83A9-7D3AC7A2993F}" dt="2022-02-17T19:26:59.526" v="986"/>
          <ac:picMkLst>
            <pc:docMk/>
            <pc:sldMk cId="2677783482" sldId="262"/>
            <ac:picMk id="5" creationId="{2DE090A9-4E83-4DB2-B38F-9D301AB8C78F}"/>
          </ac:picMkLst>
        </pc:picChg>
        <pc:picChg chg="del">
          <ac:chgData name="Elijah Cook" userId="S::ecook46@uwo.ca::a6fae4d5-cb30-4062-a29d-6e8d6276700f" providerId="AD" clId="Web-{3126A435-E71A-40B7-83A9-7D3AC7A2993F}" dt="2022-02-17T19:27:00.526" v="987"/>
          <ac:picMkLst>
            <pc:docMk/>
            <pc:sldMk cId="2677783482" sldId="262"/>
            <ac:picMk id="6" creationId="{420F8588-2377-4E6F-A565-89FAE83A461E}"/>
          </ac:picMkLst>
        </pc:picChg>
        <pc:picChg chg="del">
          <ac:chgData name="Elijah Cook" userId="S::ecook46@uwo.ca::a6fae4d5-cb30-4062-a29d-6e8d6276700f" providerId="AD" clId="Web-{3126A435-E71A-40B7-83A9-7D3AC7A2993F}" dt="2022-02-17T19:27:01.557" v="988"/>
          <ac:picMkLst>
            <pc:docMk/>
            <pc:sldMk cId="2677783482" sldId="262"/>
            <ac:picMk id="7" creationId="{99AE5605-DBCA-4089-9216-752820E088D0}"/>
          </ac:picMkLst>
        </pc:picChg>
        <pc:picChg chg="add mod">
          <ac:chgData name="Elijah Cook" userId="S::ecook46@uwo.ca::a6fae4d5-cb30-4062-a29d-6e8d6276700f" providerId="AD" clId="Web-{3126A435-E71A-40B7-83A9-7D3AC7A2993F}" dt="2022-02-17T19:32:55.907" v="1258" actId="1076"/>
          <ac:picMkLst>
            <pc:docMk/>
            <pc:sldMk cId="2677783482" sldId="262"/>
            <ac:picMk id="8" creationId="{89AD0A4A-2014-478B-86E7-EA90252FFBF4}"/>
          </ac:picMkLst>
        </pc:picChg>
        <pc:picChg chg="add mod">
          <ac:chgData name="Elijah Cook" userId="S::ecook46@uwo.ca::a6fae4d5-cb30-4062-a29d-6e8d6276700f" providerId="AD" clId="Web-{3126A435-E71A-40B7-83A9-7D3AC7A2993F}" dt="2022-02-17T19:33:07.751" v="1260" actId="1076"/>
          <ac:picMkLst>
            <pc:docMk/>
            <pc:sldMk cId="2677783482" sldId="262"/>
            <ac:picMk id="9" creationId="{456C9C10-2E9B-4B8B-84AE-846C75B71E8D}"/>
          </ac:picMkLst>
        </pc:picChg>
        <pc:picChg chg="add mod">
          <ac:chgData name="Elijah Cook" userId="S::ecook46@uwo.ca::a6fae4d5-cb30-4062-a29d-6e8d6276700f" providerId="AD" clId="Web-{3126A435-E71A-40B7-83A9-7D3AC7A2993F}" dt="2022-02-17T19:28:55.434" v="1049" actId="1076"/>
          <ac:picMkLst>
            <pc:docMk/>
            <pc:sldMk cId="2677783482" sldId="262"/>
            <ac:picMk id="10" creationId="{56963711-83D1-4C0B-BCAE-EDD99008E3A8}"/>
          </ac:picMkLst>
        </pc:picChg>
        <pc:cxnChg chg="add mod">
          <ac:chgData name="Elijah Cook" userId="S::ecook46@uwo.ca::a6fae4d5-cb30-4062-a29d-6e8d6276700f" providerId="AD" clId="Web-{3126A435-E71A-40B7-83A9-7D3AC7A2993F}" dt="2022-02-17T19:38:42.943" v="1359" actId="14100"/>
          <ac:cxnSpMkLst>
            <pc:docMk/>
            <pc:sldMk cId="2677783482" sldId="262"/>
            <ac:cxnSpMk id="29" creationId="{85491039-9D03-4C7E-876C-17CCA4B21519}"/>
          </ac:cxnSpMkLst>
        </pc:cxnChg>
        <pc:cxnChg chg="add mod">
          <ac:chgData name="Elijah Cook" userId="S::ecook46@uwo.ca::a6fae4d5-cb30-4062-a29d-6e8d6276700f" providerId="AD" clId="Web-{3126A435-E71A-40B7-83A9-7D3AC7A2993F}" dt="2022-02-17T19:43:26.682" v="1362" actId="14100"/>
          <ac:cxnSpMkLst>
            <pc:docMk/>
            <pc:sldMk cId="2677783482" sldId="262"/>
            <ac:cxnSpMk id="30" creationId="{0C23FE2A-077F-4FBF-AF37-A409E9F2CBFA}"/>
          </ac:cxnSpMkLst>
        </pc:cxnChg>
        <pc:cxnChg chg="add mod">
          <ac:chgData name="Elijah Cook" userId="S::ecook46@uwo.ca::a6fae4d5-cb30-4062-a29d-6e8d6276700f" providerId="AD" clId="Web-{3126A435-E71A-40B7-83A9-7D3AC7A2993F}" dt="2022-02-17T19:43:36.448" v="1365" actId="14100"/>
          <ac:cxnSpMkLst>
            <pc:docMk/>
            <pc:sldMk cId="2677783482" sldId="262"/>
            <ac:cxnSpMk id="31" creationId="{9DE61A90-41BC-44AC-95C1-D855BF20F748}"/>
          </ac:cxnSpMkLst>
        </pc:cxnChg>
        <pc:cxnChg chg="add mod">
          <ac:chgData name="Elijah Cook" userId="S::ecook46@uwo.ca::a6fae4d5-cb30-4062-a29d-6e8d6276700f" providerId="AD" clId="Web-{3126A435-E71A-40B7-83A9-7D3AC7A2993F}" dt="2022-02-17T19:43:46.635" v="1368" actId="14100"/>
          <ac:cxnSpMkLst>
            <pc:docMk/>
            <pc:sldMk cId="2677783482" sldId="262"/>
            <ac:cxnSpMk id="32" creationId="{052D6412-17CF-4B45-B863-E4A62A3B70AC}"/>
          </ac:cxnSpMkLst>
        </pc:cxnChg>
      </pc:sldChg>
      <pc:sldChg chg="addSp modSp mod modClrScheme chgLayout">
        <pc:chgData name="Elijah Cook" userId="S::ecook46@uwo.ca::a6fae4d5-cb30-4062-a29d-6e8d6276700f" providerId="AD" clId="Web-{3126A435-E71A-40B7-83A9-7D3AC7A2993F}" dt="2022-02-17T15:18:43.443" v="867" actId="1076"/>
        <pc:sldMkLst>
          <pc:docMk/>
          <pc:sldMk cId="1809816262" sldId="264"/>
        </pc:sldMkLst>
        <pc:spChg chg="mod ord">
          <ac:chgData name="Elijah Cook" userId="S::ecook46@uwo.ca::a6fae4d5-cb30-4062-a29d-6e8d6276700f" providerId="AD" clId="Web-{3126A435-E71A-40B7-83A9-7D3AC7A2993F}" dt="2022-02-17T14:29:21.618" v="140"/>
          <ac:spMkLst>
            <pc:docMk/>
            <pc:sldMk cId="1809816262" sldId="264"/>
            <ac:spMk id="2" creationId="{6F071FF2-3BA2-4F7D-8333-4AED0053AF21}"/>
          </ac:spMkLst>
        </pc:spChg>
        <pc:spChg chg="add mod">
          <ac:chgData name="Elijah Cook" userId="S::ecook46@uwo.ca::a6fae4d5-cb30-4062-a29d-6e8d6276700f" providerId="AD" clId="Web-{3126A435-E71A-40B7-83A9-7D3AC7A2993F}" dt="2022-02-17T15:18:20.756" v="831" actId="1076"/>
          <ac:spMkLst>
            <pc:docMk/>
            <pc:sldMk cId="1809816262" sldId="264"/>
            <ac:spMk id="3" creationId="{A0CA175D-794B-475D-95AE-3A82BDF86206}"/>
          </ac:spMkLst>
        </pc:spChg>
        <pc:spChg chg="add mod">
          <ac:chgData name="Elijah Cook" userId="S::ecook46@uwo.ca::a6fae4d5-cb30-4062-a29d-6e8d6276700f" providerId="AD" clId="Web-{3126A435-E71A-40B7-83A9-7D3AC7A2993F}" dt="2022-02-17T15:18:43.443" v="867" actId="1076"/>
          <ac:spMkLst>
            <pc:docMk/>
            <pc:sldMk cId="1809816262" sldId="264"/>
            <ac:spMk id="5" creationId="{38210118-3C0D-4540-9BBC-3E67972D2DAD}"/>
          </ac:spMkLst>
        </pc:spChg>
        <pc:graphicFrameChg chg="mod modGraphic">
          <ac:chgData name="Elijah Cook" userId="S::ecook46@uwo.ca::a6fae4d5-cb30-4062-a29d-6e8d6276700f" providerId="AD" clId="Web-{3126A435-E71A-40B7-83A9-7D3AC7A2993F}" dt="2022-02-17T15:17:46.974" v="799"/>
          <ac:graphicFrameMkLst>
            <pc:docMk/>
            <pc:sldMk cId="1809816262" sldId="264"/>
            <ac:graphicFrameMk id="9" creationId="{3482CB99-A5B8-4930-A57E-94F2F5A88AA5}"/>
          </ac:graphicFrameMkLst>
        </pc:graphicFrameChg>
      </pc:sldChg>
      <pc:sldChg chg="modSp mod modClrScheme chgLayout">
        <pc:chgData name="Elijah Cook" userId="S::ecook46@uwo.ca::a6fae4d5-cb30-4062-a29d-6e8d6276700f" providerId="AD" clId="Web-{3126A435-E71A-40B7-83A9-7D3AC7A2993F}" dt="2022-02-17T14:29:21.618" v="140"/>
        <pc:sldMkLst>
          <pc:docMk/>
          <pc:sldMk cId="800142180" sldId="265"/>
        </pc:sldMkLst>
        <pc:spChg chg="mod ord">
          <ac:chgData name="Elijah Cook" userId="S::ecook46@uwo.ca::a6fae4d5-cb30-4062-a29d-6e8d6276700f" providerId="AD" clId="Web-{3126A435-E71A-40B7-83A9-7D3AC7A2993F}" dt="2022-02-17T14:29:21.618" v="140"/>
          <ac:spMkLst>
            <pc:docMk/>
            <pc:sldMk cId="800142180" sldId="265"/>
            <ac:spMk id="2" creationId="{B2C43A27-2006-4BAD-93D5-F738F34E09B8}"/>
          </ac:spMkLst>
        </pc:spChg>
        <pc:picChg chg="mod ord">
          <ac:chgData name="Elijah Cook" userId="S::ecook46@uwo.ca::a6fae4d5-cb30-4062-a29d-6e8d6276700f" providerId="AD" clId="Web-{3126A435-E71A-40B7-83A9-7D3AC7A2993F}" dt="2022-02-17T14:29:21.618" v="140"/>
          <ac:picMkLst>
            <pc:docMk/>
            <pc:sldMk cId="800142180" sldId="265"/>
            <ac:picMk id="6" creationId="{59B67F71-5623-4628-B464-21AC2A547E22}"/>
          </ac:picMkLst>
        </pc:picChg>
      </pc:sldChg>
      <pc:sldChg chg="addSp delSp modSp mod modClrScheme delDesignElem chgLayout">
        <pc:chgData name="Elijah Cook" userId="S::ecook46@uwo.ca::a6fae4d5-cb30-4062-a29d-6e8d6276700f" providerId="AD" clId="Web-{3126A435-E71A-40B7-83A9-7D3AC7A2993F}" dt="2022-02-17T15:30:10.997" v="973" actId="20577"/>
        <pc:sldMkLst>
          <pc:docMk/>
          <pc:sldMk cId="3102362032" sldId="266"/>
        </pc:sldMkLst>
        <pc:spChg chg="mod ord">
          <ac:chgData name="Elijah Cook" userId="S::ecook46@uwo.ca::a6fae4d5-cb30-4062-a29d-6e8d6276700f" providerId="AD" clId="Web-{3126A435-E71A-40B7-83A9-7D3AC7A2993F}" dt="2022-02-17T14:29:21.618" v="140"/>
          <ac:spMkLst>
            <pc:docMk/>
            <pc:sldMk cId="3102362032" sldId="266"/>
            <ac:spMk id="2" creationId="{6EE6436E-1D7B-4C52-B445-CF01729658D7}"/>
          </ac:spMkLst>
        </pc:spChg>
        <pc:spChg chg="mod ord">
          <ac:chgData name="Elijah Cook" userId="S::ecook46@uwo.ca::a6fae4d5-cb30-4062-a29d-6e8d6276700f" providerId="AD" clId="Web-{3126A435-E71A-40B7-83A9-7D3AC7A2993F}" dt="2022-02-17T15:28:05.777" v="970" actId="20577"/>
          <ac:spMkLst>
            <pc:docMk/>
            <pc:sldMk cId="3102362032" sldId="266"/>
            <ac:spMk id="3" creationId="{5F4ACE3C-2924-4204-A754-6077B7608799}"/>
          </ac:spMkLst>
        </pc:spChg>
        <pc:spChg chg="add mod">
          <ac:chgData name="Elijah Cook" userId="S::ecook46@uwo.ca::a6fae4d5-cb30-4062-a29d-6e8d6276700f" providerId="AD" clId="Web-{3126A435-E71A-40B7-83A9-7D3AC7A2993F}" dt="2022-02-17T15:30:10.997" v="973" actId="20577"/>
          <ac:spMkLst>
            <pc:docMk/>
            <pc:sldMk cId="3102362032" sldId="266"/>
            <ac:spMk id="10" creationId="{1EB2AE7D-12C6-482E-99A7-0127E61C935F}"/>
          </ac:spMkLst>
        </pc:spChg>
        <pc:spChg chg="add del">
          <ac:chgData name="Elijah Cook" userId="S::ecook46@uwo.ca::a6fae4d5-cb30-4062-a29d-6e8d6276700f" providerId="AD" clId="Web-{3126A435-E71A-40B7-83A9-7D3AC7A2993F}" dt="2022-02-17T14:29:21.618" v="140"/>
          <ac:spMkLst>
            <pc:docMk/>
            <pc:sldMk cId="3102362032" sldId="266"/>
            <ac:spMk id="11" creationId="{5E39A796-BE83-48B1-B33F-35C4A32AAB57}"/>
          </ac:spMkLst>
        </pc:spChg>
        <pc:spChg chg="add del">
          <ac:chgData name="Elijah Cook" userId="S::ecook46@uwo.ca::a6fae4d5-cb30-4062-a29d-6e8d6276700f" providerId="AD" clId="Web-{3126A435-E71A-40B7-83A9-7D3AC7A2993F}" dt="2022-02-17T14:29:21.618" v="140"/>
          <ac:spMkLst>
            <pc:docMk/>
            <pc:sldMk cId="3102362032" sldId="266"/>
            <ac:spMk id="13" creationId="{72F84B47-E267-4194-8194-831DB7B5547F}"/>
          </ac:spMkLst>
        </pc:spChg>
        <pc:picChg chg="add mod">
          <ac:chgData name="Elijah Cook" userId="S::ecook46@uwo.ca::a6fae4d5-cb30-4062-a29d-6e8d6276700f" providerId="AD" clId="Web-{3126A435-E71A-40B7-83A9-7D3AC7A2993F}" dt="2022-02-17T15:22:05.664" v="871" actId="1076"/>
          <ac:picMkLst>
            <pc:docMk/>
            <pc:sldMk cId="3102362032" sldId="266"/>
            <ac:picMk id="5" creationId="{A5018720-8E43-49E2-8BAB-37059D7C4846}"/>
          </ac:picMkLst>
        </pc:picChg>
        <pc:picChg chg="del">
          <ac:chgData name="Elijah Cook" userId="S::ecook46@uwo.ca::a6fae4d5-cb30-4062-a29d-6e8d6276700f" providerId="AD" clId="Web-{3126A435-E71A-40B7-83A9-7D3AC7A2993F}" dt="2022-02-17T15:21:53.742" v="869"/>
          <ac:picMkLst>
            <pc:docMk/>
            <pc:sldMk cId="3102362032" sldId="266"/>
            <ac:picMk id="6" creationId="{09C0CA41-3FE2-4658-978E-09B6AFDC524F}"/>
          </ac:picMkLst>
        </pc:picChg>
        <pc:picChg chg="add mod">
          <ac:chgData name="Elijah Cook" userId="S::ecook46@uwo.ca::a6fae4d5-cb30-4062-a29d-6e8d6276700f" providerId="AD" clId="Web-{3126A435-E71A-40B7-83A9-7D3AC7A2993F}" dt="2022-02-17T15:22:14.867" v="873" actId="1076"/>
          <ac:picMkLst>
            <pc:docMk/>
            <pc:sldMk cId="3102362032" sldId="266"/>
            <ac:picMk id="7" creationId="{C5A254C5-6DCA-4F13-8FF5-A5C02C3785BA}"/>
          </ac:picMkLst>
        </pc:picChg>
        <pc:picChg chg="add mod">
          <ac:chgData name="Elijah Cook" userId="S::ecook46@uwo.ca::a6fae4d5-cb30-4062-a29d-6e8d6276700f" providerId="AD" clId="Web-{3126A435-E71A-40B7-83A9-7D3AC7A2993F}" dt="2022-02-17T15:22:24.695" v="875" actId="1076"/>
          <ac:picMkLst>
            <pc:docMk/>
            <pc:sldMk cId="3102362032" sldId="266"/>
            <ac:picMk id="8" creationId="{1E6DF9DB-A5F2-40B2-BBF7-5E2A8A07B9D6}"/>
          </ac:picMkLst>
        </pc:picChg>
        <pc:picChg chg="add mod">
          <ac:chgData name="Elijah Cook" userId="S::ecook46@uwo.ca::a6fae4d5-cb30-4062-a29d-6e8d6276700f" providerId="AD" clId="Web-{3126A435-E71A-40B7-83A9-7D3AC7A2993F}" dt="2022-02-17T15:22:35.024" v="877" actId="1076"/>
          <ac:picMkLst>
            <pc:docMk/>
            <pc:sldMk cId="3102362032" sldId="266"/>
            <ac:picMk id="9" creationId="{CCDBD3EF-05D3-4E32-A029-ADB98E50DBFA}"/>
          </ac:picMkLst>
        </pc:picChg>
      </pc:sldChg>
      <pc:sldChg chg="modSp mod modClrScheme chgLayout">
        <pc:chgData name="Elijah Cook" userId="S::ecook46@uwo.ca::a6fae4d5-cb30-4062-a29d-6e8d6276700f" providerId="AD" clId="Web-{3126A435-E71A-40B7-83A9-7D3AC7A2993F}" dt="2022-02-17T14:29:21.618" v="140"/>
        <pc:sldMkLst>
          <pc:docMk/>
          <pc:sldMk cId="1762775652" sldId="267"/>
        </pc:sldMkLst>
        <pc:spChg chg="mod ord">
          <ac:chgData name="Elijah Cook" userId="S::ecook46@uwo.ca::a6fae4d5-cb30-4062-a29d-6e8d6276700f" providerId="AD" clId="Web-{3126A435-E71A-40B7-83A9-7D3AC7A2993F}" dt="2022-02-17T14:29:21.618" v="140"/>
          <ac:spMkLst>
            <pc:docMk/>
            <pc:sldMk cId="1762775652" sldId="267"/>
            <ac:spMk id="2" creationId="{EB12FA42-683E-44EE-88CE-2A034E16A631}"/>
          </ac:spMkLst>
        </pc:spChg>
        <pc:spChg chg="mod ord">
          <ac:chgData name="Elijah Cook" userId="S::ecook46@uwo.ca::a6fae4d5-cb30-4062-a29d-6e8d6276700f" providerId="AD" clId="Web-{3126A435-E71A-40B7-83A9-7D3AC7A2993F}" dt="2022-02-17T14:29:21.618" v="140"/>
          <ac:spMkLst>
            <pc:docMk/>
            <pc:sldMk cId="1762775652" sldId="267"/>
            <ac:spMk id="3" creationId="{DF0E6D67-8DA5-4E0B-8B25-396FEA52D8A6}"/>
          </ac:spMkLst>
        </pc:spChg>
      </pc:sldChg>
      <pc:sldChg chg="addSp delSp modSp mod modClrScheme chgLayout">
        <pc:chgData name="Elijah Cook" userId="S::ecook46@uwo.ca::a6fae4d5-cb30-4062-a29d-6e8d6276700f" providerId="AD" clId="Web-{3126A435-E71A-40B7-83A9-7D3AC7A2993F}" dt="2022-02-17T14:29:21.618" v="140"/>
        <pc:sldMkLst>
          <pc:docMk/>
          <pc:sldMk cId="1413078742" sldId="268"/>
        </pc:sldMkLst>
        <pc:spChg chg="mod ord">
          <ac:chgData name="Elijah Cook" userId="S::ecook46@uwo.ca::a6fae4d5-cb30-4062-a29d-6e8d6276700f" providerId="AD" clId="Web-{3126A435-E71A-40B7-83A9-7D3AC7A2993F}" dt="2022-02-17T14:29:21.618" v="140"/>
          <ac:spMkLst>
            <pc:docMk/>
            <pc:sldMk cId="1413078742" sldId="268"/>
            <ac:spMk id="2" creationId="{403737FC-9E32-4BD3-A1BD-B70F930068BA}"/>
          </ac:spMkLst>
        </pc:spChg>
        <pc:spChg chg="del">
          <ac:chgData name="Elijah Cook" userId="S::ecook46@uwo.ca::a6fae4d5-cb30-4062-a29d-6e8d6276700f" providerId="AD" clId="Web-{3126A435-E71A-40B7-83A9-7D3AC7A2993F}" dt="2022-02-17T14:20:13.894" v="0"/>
          <ac:spMkLst>
            <pc:docMk/>
            <pc:sldMk cId="1413078742" sldId="268"/>
            <ac:spMk id="3" creationId="{5FF23632-20FF-42F4-9E3F-03840D5D292F}"/>
          </ac:spMkLst>
        </pc:spChg>
        <pc:spChg chg="del">
          <ac:chgData name="Elijah Cook" userId="S::ecook46@uwo.ca::a6fae4d5-cb30-4062-a29d-6e8d6276700f" providerId="AD" clId="Web-{3126A435-E71A-40B7-83A9-7D3AC7A2993F}" dt="2022-02-17T14:20:34.738" v="1"/>
          <ac:spMkLst>
            <pc:docMk/>
            <pc:sldMk cId="1413078742" sldId="268"/>
            <ac:spMk id="4" creationId="{E82D814A-FD1B-48E0-B826-011BC30BFDC5}"/>
          </ac:spMkLst>
        </pc:spChg>
        <pc:graphicFrameChg chg="add mod ord modGraphic">
          <ac:chgData name="Elijah Cook" userId="S::ecook46@uwo.ca::a6fae4d5-cb30-4062-a29d-6e8d6276700f" providerId="AD" clId="Web-{3126A435-E71A-40B7-83A9-7D3AC7A2993F}" dt="2022-02-17T14:29:21.618" v="140"/>
          <ac:graphicFrameMkLst>
            <pc:docMk/>
            <pc:sldMk cId="1413078742" sldId="268"/>
            <ac:graphicFrameMk id="6" creationId="{DCA9306B-E24D-4ED4-A9ED-885CF3D79DAE}"/>
          </ac:graphicFrameMkLst>
        </pc:graphicFrameChg>
        <pc:graphicFrameChg chg="add mod ord modGraphic">
          <ac:chgData name="Elijah Cook" userId="S::ecook46@uwo.ca::a6fae4d5-cb30-4062-a29d-6e8d6276700f" providerId="AD" clId="Web-{3126A435-E71A-40B7-83A9-7D3AC7A2993F}" dt="2022-02-17T14:29:21.618" v="140"/>
          <ac:graphicFrameMkLst>
            <pc:docMk/>
            <pc:sldMk cId="1413078742" sldId="268"/>
            <ac:graphicFrameMk id="8" creationId="{11BC865A-6700-4294-9229-38B732B0B811}"/>
          </ac:graphicFrameMkLst>
        </pc:graphicFrameChg>
      </pc:sldChg>
      <pc:sldChg chg="addSp delSp modSp add replId">
        <pc:chgData name="Elijah Cook" userId="S::ecook46@uwo.ca::a6fae4d5-cb30-4062-a29d-6e8d6276700f" providerId="AD" clId="Web-{3126A435-E71A-40B7-83A9-7D3AC7A2993F}" dt="2022-02-17T19:28:06.074" v="1005" actId="14100"/>
        <pc:sldMkLst>
          <pc:docMk/>
          <pc:sldMk cId="2321212324" sldId="269"/>
        </pc:sldMkLst>
        <pc:spChg chg="mod">
          <ac:chgData name="Elijah Cook" userId="S::ecook46@uwo.ca::a6fae4d5-cb30-4062-a29d-6e8d6276700f" providerId="AD" clId="Web-{3126A435-E71A-40B7-83A9-7D3AC7A2993F}" dt="2022-02-17T14:31:42.557" v="173" actId="20577"/>
          <ac:spMkLst>
            <pc:docMk/>
            <pc:sldMk cId="2321212324" sldId="269"/>
            <ac:spMk id="2" creationId="{6EE6436E-1D7B-4C52-B445-CF01729658D7}"/>
          </ac:spMkLst>
        </pc:spChg>
        <pc:spChg chg="mod">
          <ac:chgData name="Elijah Cook" userId="S::ecook46@uwo.ca::a6fae4d5-cb30-4062-a29d-6e8d6276700f" providerId="AD" clId="Web-{3126A435-E71A-40B7-83A9-7D3AC7A2993F}" dt="2022-02-17T19:28:06.074" v="1005" actId="14100"/>
          <ac:spMkLst>
            <pc:docMk/>
            <pc:sldMk cId="2321212324" sldId="269"/>
            <ac:spMk id="3" creationId="{5F4ACE3C-2924-4204-A754-6077B7608799}"/>
          </ac:spMkLst>
        </pc:spChg>
        <pc:spChg chg="del">
          <ac:chgData name="Elijah Cook" userId="S::ecook46@uwo.ca::a6fae4d5-cb30-4062-a29d-6e8d6276700f" providerId="AD" clId="Web-{3126A435-E71A-40B7-83A9-7D3AC7A2993F}" dt="2022-02-17T14:34:08.793" v="190"/>
          <ac:spMkLst>
            <pc:docMk/>
            <pc:sldMk cId="2321212324" sldId="269"/>
            <ac:spMk id="4" creationId="{D63A73BE-3C7C-4767-AC73-A38E571F6E62}"/>
          </ac:spMkLst>
        </pc:spChg>
        <pc:spChg chg="add mod">
          <ac:chgData name="Elijah Cook" userId="S::ecook46@uwo.ca::a6fae4d5-cb30-4062-a29d-6e8d6276700f" providerId="AD" clId="Web-{3126A435-E71A-40B7-83A9-7D3AC7A2993F}" dt="2022-02-17T14:48:09.004" v="305" actId="1076"/>
          <ac:spMkLst>
            <pc:docMk/>
            <pc:sldMk cId="2321212324" sldId="269"/>
            <ac:spMk id="11" creationId="{E13CFBD5-1E7D-4A3C-895F-8914227CF3EA}"/>
          </ac:spMkLst>
        </pc:spChg>
        <pc:spChg chg="add mod">
          <ac:chgData name="Elijah Cook" userId="S::ecook46@uwo.ca::a6fae4d5-cb30-4062-a29d-6e8d6276700f" providerId="AD" clId="Web-{3126A435-E71A-40B7-83A9-7D3AC7A2993F}" dt="2022-02-17T14:49:09.630" v="347" actId="20577"/>
          <ac:spMkLst>
            <pc:docMk/>
            <pc:sldMk cId="2321212324" sldId="269"/>
            <ac:spMk id="12" creationId="{7A7630A7-FC82-4BCD-AA27-006EC4628E9D}"/>
          </ac:spMkLst>
        </pc:spChg>
        <pc:spChg chg="add mod">
          <ac:chgData name="Elijah Cook" userId="S::ecook46@uwo.ca::a6fae4d5-cb30-4062-a29d-6e8d6276700f" providerId="AD" clId="Web-{3126A435-E71A-40B7-83A9-7D3AC7A2993F}" dt="2022-02-17T14:50:00.364" v="376" actId="1076"/>
          <ac:spMkLst>
            <pc:docMk/>
            <pc:sldMk cId="2321212324" sldId="269"/>
            <ac:spMk id="13" creationId="{7B9B99C0-AAB4-479D-B043-6CC496B546AF}"/>
          </ac:spMkLst>
        </pc:spChg>
        <pc:spChg chg="add mod">
          <ac:chgData name="Elijah Cook" userId="S::ecook46@uwo.ca::a6fae4d5-cb30-4062-a29d-6e8d6276700f" providerId="AD" clId="Web-{3126A435-E71A-40B7-83A9-7D3AC7A2993F}" dt="2022-02-17T14:50:37.255" v="411" actId="20577"/>
          <ac:spMkLst>
            <pc:docMk/>
            <pc:sldMk cId="2321212324" sldId="269"/>
            <ac:spMk id="14" creationId="{59AE853F-6DF4-4903-8687-BB9774ED426D}"/>
          </ac:spMkLst>
        </pc:spChg>
        <pc:picChg chg="del">
          <ac:chgData name="Elijah Cook" userId="S::ecook46@uwo.ca::a6fae4d5-cb30-4062-a29d-6e8d6276700f" providerId="AD" clId="Web-{3126A435-E71A-40B7-83A9-7D3AC7A2993F}" dt="2022-02-17T14:32:30.683" v="175"/>
          <ac:picMkLst>
            <pc:docMk/>
            <pc:sldMk cId="2321212324" sldId="269"/>
            <ac:picMk id="5" creationId="{2DE090A9-4E83-4DB2-B38F-9D301AB8C78F}"/>
          </ac:picMkLst>
        </pc:picChg>
        <pc:picChg chg="del">
          <ac:chgData name="Elijah Cook" userId="S::ecook46@uwo.ca::a6fae4d5-cb30-4062-a29d-6e8d6276700f" providerId="AD" clId="Web-{3126A435-E71A-40B7-83A9-7D3AC7A2993F}" dt="2022-02-17T14:32:33.417" v="176"/>
          <ac:picMkLst>
            <pc:docMk/>
            <pc:sldMk cId="2321212324" sldId="269"/>
            <ac:picMk id="6" creationId="{420F8588-2377-4E6F-A565-89FAE83A461E}"/>
          </ac:picMkLst>
        </pc:picChg>
        <pc:picChg chg="del">
          <ac:chgData name="Elijah Cook" userId="S::ecook46@uwo.ca::a6fae4d5-cb30-4062-a29d-6e8d6276700f" providerId="AD" clId="Web-{3126A435-E71A-40B7-83A9-7D3AC7A2993F}" dt="2022-02-17T14:32:34.870" v="177"/>
          <ac:picMkLst>
            <pc:docMk/>
            <pc:sldMk cId="2321212324" sldId="269"/>
            <ac:picMk id="7" creationId="{99AE5605-DBCA-4089-9216-752820E088D0}"/>
          </ac:picMkLst>
        </pc:picChg>
        <pc:picChg chg="add mod">
          <ac:chgData name="Elijah Cook" userId="S::ecook46@uwo.ca::a6fae4d5-cb30-4062-a29d-6e8d6276700f" providerId="AD" clId="Web-{3126A435-E71A-40B7-83A9-7D3AC7A2993F}" dt="2022-02-17T14:47:31.332" v="281" actId="1076"/>
          <ac:picMkLst>
            <pc:docMk/>
            <pc:sldMk cId="2321212324" sldId="269"/>
            <ac:picMk id="8" creationId="{3F7607CA-D499-46EF-8282-0363A0233FC9}"/>
          </ac:picMkLst>
        </pc:picChg>
        <pc:picChg chg="add mod">
          <ac:chgData name="Elijah Cook" userId="S::ecook46@uwo.ca::a6fae4d5-cb30-4062-a29d-6e8d6276700f" providerId="AD" clId="Web-{3126A435-E71A-40B7-83A9-7D3AC7A2993F}" dt="2022-02-17T14:52:29.366" v="430" actId="1076"/>
          <ac:picMkLst>
            <pc:docMk/>
            <pc:sldMk cId="2321212324" sldId="269"/>
            <ac:picMk id="9" creationId="{014F149D-5790-481F-9CAB-583AC529210F}"/>
          </ac:picMkLst>
        </pc:picChg>
        <pc:picChg chg="add mod">
          <ac:chgData name="Elijah Cook" userId="S::ecook46@uwo.ca::a6fae4d5-cb30-4062-a29d-6e8d6276700f" providerId="AD" clId="Web-{3126A435-E71A-40B7-83A9-7D3AC7A2993F}" dt="2022-02-17T14:47:17.519" v="279" actId="14100"/>
          <ac:picMkLst>
            <pc:docMk/>
            <pc:sldMk cId="2321212324" sldId="269"/>
            <ac:picMk id="10" creationId="{D1EFB168-A747-4B04-9182-2EEAAC15C7D9}"/>
          </ac:picMkLst>
        </pc:picChg>
        <pc:cxnChg chg="add mod">
          <ac:chgData name="Elijah Cook" userId="S::ecook46@uwo.ca::a6fae4d5-cb30-4062-a29d-6e8d6276700f" providerId="AD" clId="Web-{3126A435-E71A-40B7-83A9-7D3AC7A2993F}" dt="2022-02-17T14:51:35.537" v="416"/>
          <ac:cxnSpMkLst>
            <pc:docMk/>
            <pc:sldMk cId="2321212324" sldId="269"/>
            <ac:cxnSpMk id="15" creationId="{F507A868-382E-4DF5-86DC-5D3E1F004AE3}"/>
          </ac:cxnSpMkLst>
        </pc:cxnChg>
        <pc:cxnChg chg="add mod">
          <ac:chgData name="Elijah Cook" userId="S::ecook46@uwo.ca::a6fae4d5-cb30-4062-a29d-6e8d6276700f" providerId="AD" clId="Web-{3126A435-E71A-40B7-83A9-7D3AC7A2993F}" dt="2022-02-17T14:51:57.162" v="422" actId="14100"/>
          <ac:cxnSpMkLst>
            <pc:docMk/>
            <pc:sldMk cId="2321212324" sldId="269"/>
            <ac:cxnSpMk id="16" creationId="{8B5A0405-A244-4BDA-B58F-7C07E092219A}"/>
          </ac:cxnSpMkLst>
        </pc:cxnChg>
        <pc:cxnChg chg="add mod">
          <ac:chgData name="Elijah Cook" userId="S::ecook46@uwo.ca::a6fae4d5-cb30-4062-a29d-6e8d6276700f" providerId="AD" clId="Web-{3126A435-E71A-40B7-83A9-7D3AC7A2993F}" dt="2022-02-17T14:52:07.694" v="425" actId="14100"/>
          <ac:cxnSpMkLst>
            <pc:docMk/>
            <pc:sldMk cId="2321212324" sldId="269"/>
            <ac:cxnSpMk id="17" creationId="{B20D3A5E-0CAA-49C6-B19E-475804CF10D5}"/>
          </ac:cxnSpMkLst>
        </pc:cxnChg>
        <pc:cxnChg chg="add mod">
          <ac:chgData name="Elijah Cook" userId="S::ecook46@uwo.ca::a6fae4d5-cb30-4062-a29d-6e8d6276700f" providerId="AD" clId="Web-{3126A435-E71A-40B7-83A9-7D3AC7A2993F}" dt="2022-02-17T14:52:33.522" v="431" actId="14100"/>
          <ac:cxnSpMkLst>
            <pc:docMk/>
            <pc:sldMk cId="2321212324" sldId="269"/>
            <ac:cxnSpMk id="18" creationId="{EC56C1C8-EC22-4425-9E2C-B50DDAA4F013}"/>
          </ac:cxnSpMkLst>
        </pc:cxnChg>
      </pc:sldChg>
      <pc:sldChg chg="addSp delSp modSp add replId">
        <pc:chgData name="Elijah Cook" userId="S::ecook46@uwo.ca::a6fae4d5-cb30-4062-a29d-6e8d6276700f" providerId="AD" clId="Web-{3126A435-E71A-40B7-83A9-7D3AC7A2993F}" dt="2022-02-17T19:28:42.856" v="1046" actId="20577"/>
        <pc:sldMkLst>
          <pc:docMk/>
          <pc:sldMk cId="1184268733" sldId="270"/>
        </pc:sldMkLst>
        <pc:spChg chg="mod">
          <ac:chgData name="Elijah Cook" userId="S::ecook46@uwo.ca::a6fae4d5-cb30-4062-a29d-6e8d6276700f" providerId="AD" clId="Web-{3126A435-E71A-40B7-83A9-7D3AC7A2993F}" dt="2022-02-17T14:55:48.149" v="440" actId="20577"/>
          <ac:spMkLst>
            <pc:docMk/>
            <pc:sldMk cId="1184268733" sldId="270"/>
            <ac:spMk id="2" creationId="{6EE6436E-1D7B-4C52-B445-CF01729658D7}"/>
          </ac:spMkLst>
        </pc:spChg>
        <pc:spChg chg="add del">
          <ac:chgData name="Elijah Cook" userId="S::ecook46@uwo.ca::a6fae4d5-cb30-4062-a29d-6e8d6276700f" providerId="AD" clId="Web-{3126A435-E71A-40B7-83A9-7D3AC7A2993F}" dt="2022-02-17T19:28:01.371" v="1004"/>
          <ac:spMkLst>
            <pc:docMk/>
            <pc:sldMk cId="1184268733" sldId="270"/>
            <ac:spMk id="3" creationId="{599BABDA-2982-4D95-B704-39E8D1C30395}"/>
          </ac:spMkLst>
        </pc:spChg>
        <pc:spChg chg="del">
          <ac:chgData name="Elijah Cook" userId="S::ecook46@uwo.ca::a6fae4d5-cb30-4062-a29d-6e8d6276700f" providerId="AD" clId="Web-{3126A435-E71A-40B7-83A9-7D3AC7A2993F}" dt="2022-02-17T15:13:54.925" v="445"/>
          <ac:spMkLst>
            <pc:docMk/>
            <pc:sldMk cId="1184268733" sldId="270"/>
            <ac:spMk id="3" creationId="{5F4ACE3C-2924-4204-A754-6077B7608799}"/>
          </ac:spMkLst>
        </pc:spChg>
        <pc:spChg chg="add mod">
          <ac:chgData name="Elijah Cook" userId="S::ecook46@uwo.ca::a6fae4d5-cb30-4062-a29d-6e8d6276700f" providerId="AD" clId="Web-{3126A435-E71A-40B7-83A9-7D3AC7A2993F}" dt="2022-02-17T19:28:42.856" v="1046" actId="20577"/>
          <ac:spMkLst>
            <pc:docMk/>
            <pc:sldMk cId="1184268733" sldId="270"/>
            <ac:spMk id="4" creationId="{7573B504-7779-4C47-B60F-209EC981B7AA}"/>
          </ac:spMkLst>
        </pc:spChg>
        <pc:spChg chg="del">
          <ac:chgData name="Elijah Cook" userId="S::ecook46@uwo.ca::a6fae4d5-cb30-4062-a29d-6e8d6276700f" providerId="AD" clId="Web-{3126A435-E71A-40B7-83A9-7D3AC7A2993F}" dt="2022-02-17T15:13:48.612" v="444"/>
          <ac:spMkLst>
            <pc:docMk/>
            <pc:sldMk cId="1184268733" sldId="270"/>
            <ac:spMk id="4" creationId="{D63A73BE-3C7C-4767-AC73-A38E571F6E62}"/>
          </ac:spMkLst>
        </pc:spChg>
        <pc:spChg chg="add del mod">
          <ac:chgData name="Elijah Cook" userId="S::ecook46@uwo.ca::a6fae4d5-cb30-4062-a29d-6e8d6276700f" providerId="AD" clId="Web-{3126A435-E71A-40B7-83A9-7D3AC7A2993F}" dt="2022-02-17T15:13:57.066" v="446"/>
          <ac:spMkLst>
            <pc:docMk/>
            <pc:sldMk cId="1184268733" sldId="270"/>
            <ac:spMk id="9" creationId="{82FA321A-543D-402E-B983-94AF51FBCF68}"/>
          </ac:spMkLst>
        </pc:spChg>
        <pc:spChg chg="add mod">
          <ac:chgData name="Elijah Cook" userId="S::ecook46@uwo.ca::a6fae4d5-cb30-4062-a29d-6e8d6276700f" providerId="AD" clId="Web-{3126A435-E71A-40B7-83A9-7D3AC7A2993F}" dt="2022-02-17T15:14:34.941" v="497" actId="1076"/>
          <ac:spMkLst>
            <pc:docMk/>
            <pc:sldMk cId="1184268733" sldId="270"/>
            <ac:spMk id="12" creationId="{5417629D-94E2-468F-8D8D-689E5636EB82}"/>
          </ac:spMkLst>
        </pc:spChg>
        <pc:spChg chg="add mod">
          <ac:chgData name="Elijah Cook" userId="S::ecook46@uwo.ca::a6fae4d5-cb30-4062-a29d-6e8d6276700f" providerId="AD" clId="Web-{3126A435-E71A-40B7-83A9-7D3AC7A2993F}" dt="2022-02-17T15:14:57.754" v="549" actId="20577"/>
          <ac:spMkLst>
            <pc:docMk/>
            <pc:sldMk cId="1184268733" sldId="270"/>
            <ac:spMk id="13" creationId="{7BAD1843-5A8D-4E28-B20F-2A1CACD4F44D}"/>
          </ac:spMkLst>
        </pc:spChg>
        <pc:spChg chg="add mod">
          <ac:chgData name="Elijah Cook" userId="S::ecook46@uwo.ca::a6fae4d5-cb30-4062-a29d-6e8d6276700f" providerId="AD" clId="Web-{3126A435-E71A-40B7-83A9-7D3AC7A2993F}" dt="2022-02-17T19:27:54.214" v="1002" actId="1076"/>
          <ac:spMkLst>
            <pc:docMk/>
            <pc:sldMk cId="1184268733" sldId="270"/>
            <ac:spMk id="14" creationId="{07CD5CDC-A033-4684-8FFD-0771D514B007}"/>
          </ac:spMkLst>
        </pc:spChg>
        <pc:spChg chg="add mod">
          <ac:chgData name="Elijah Cook" userId="S::ecook46@uwo.ca::a6fae4d5-cb30-4062-a29d-6e8d6276700f" providerId="AD" clId="Web-{3126A435-E71A-40B7-83A9-7D3AC7A2993F}" dt="2022-02-17T15:16:34.208" v="783" actId="20577"/>
          <ac:spMkLst>
            <pc:docMk/>
            <pc:sldMk cId="1184268733" sldId="270"/>
            <ac:spMk id="15" creationId="{807D0317-49EE-41AA-9A78-AD20515F0E44}"/>
          </ac:spMkLst>
        </pc:spChg>
        <pc:picChg chg="del">
          <ac:chgData name="Elijah Cook" userId="S::ecook46@uwo.ca::a6fae4d5-cb30-4062-a29d-6e8d6276700f" providerId="AD" clId="Web-{3126A435-E71A-40B7-83A9-7D3AC7A2993F}" dt="2022-02-17T15:13:45.331" v="441"/>
          <ac:picMkLst>
            <pc:docMk/>
            <pc:sldMk cId="1184268733" sldId="270"/>
            <ac:picMk id="5" creationId="{2DE090A9-4E83-4DB2-B38F-9D301AB8C78F}"/>
          </ac:picMkLst>
        </pc:picChg>
        <pc:picChg chg="del">
          <ac:chgData name="Elijah Cook" userId="S::ecook46@uwo.ca::a6fae4d5-cb30-4062-a29d-6e8d6276700f" providerId="AD" clId="Web-{3126A435-E71A-40B7-83A9-7D3AC7A2993F}" dt="2022-02-17T15:13:45.956" v="442"/>
          <ac:picMkLst>
            <pc:docMk/>
            <pc:sldMk cId="1184268733" sldId="270"/>
            <ac:picMk id="6" creationId="{420F8588-2377-4E6F-A565-89FAE83A461E}"/>
          </ac:picMkLst>
        </pc:picChg>
        <pc:picChg chg="del">
          <ac:chgData name="Elijah Cook" userId="S::ecook46@uwo.ca::a6fae4d5-cb30-4062-a29d-6e8d6276700f" providerId="AD" clId="Web-{3126A435-E71A-40B7-83A9-7D3AC7A2993F}" dt="2022-02-17T15:13:46.722" v="443"/>
          <ac:picMkLst>
            <pc:docMk/>
            <pc:sldMk cId="1184268733" sldId="270"/>
            <ac:picMk id="7" creationId="{99AE5605-DBCA-4089-9216-752820E088D0}"/>
          </ac:picMkLst>
        </pc:picChg>
        <pc:picChg chg="add mod ord">
          <ac:chgData name="Elijah Cook" userId="S::ecook46@uwo.ca::a6fae4d5-cb30-4062-a29d-6e8d6276700f" providerId="AD" clId="Web-{3126A435-E71A-40B7-83A9-7D3AC7A2993F}" dt="2022-02-17T19:27:51.043" v="1001" actId="1076"/>
          <ac:picMkLst>
            <pc:docMk/>
            <pc:sldMk cId="1184268733" sldId="270"/>
            <ac:picMk id="10" creationId="{CDED0562-7F29-4992-B8FE-5E25F9F08385}"/>
          </ac:picMkLst>
        </pc:picChg>
      </pc:sldChg>
      <pc:sldChg chg="add del replId">
        <pc:chgData name="Elijah Cook" userId="S::ecook46@uwo.ca::a6fae4d5-cb30-4062-a29d-6e8d6276700f" providerId="AD" clId="Web-{3126A435-E71A-40B7-83A9-7D3AC7A2993F}" dt="2022-02-17T14:48:16.910" v="307"/>
        <pc:sldMkLst>
          <pc:docMk/>
          <pc:sldMk cId="112372910" sldId="271"/>
        </pc:sldMkLst>
      </pc:sldChg>
      <pc:sldChg chg="addSp delSp modSp add replId">
        <pc:chgData name="Elijah Cook" userId="S::ecook46@uwo.ca::a6fae4d5-cb30-4062-a29d-6e8d6276700f" providerId="AD" clId="Web-{3126A435-E71A-40B7-83A9-7D3AC7A2993F}" dt="2022-02-17T15:32:01.920" v="977"/>
        <pc:sldMkLst>
          <pc:docMk/>
          <pc:sldMk cId="3418798292" sldId="271"/>
        </pc:sldMkLst>
        <pc:spChg chg="mod">
          <ac:chgData name="Elijah Cook" userId="S::ecook46@uwo.ca::a6fae4d5-cb30-4062-a29d-6e8d6276700f" providerId="AD" clId="Web-{3126A435-E71A-40B7-83A9-7D3AC7A2993F}" dt="2022-02-17T15:23:03.024" v="898" actId="20577"/>
          <ac:spMkLst>
            <pc:docMk/>
            <pc:sldMk cId="3418798292" sldId="271"/>
            <ac:spMk id="2" creationId="{6EE6436E-1D7B-4C52-B445-CF01729658D7}"/>
          </ac:spMkLst>
        </pc:spChg>
        <pc:spChg chg="mod">
          <ac:chgData name="Elijah Cook" userId="S::ecook46@uwo.ca::a6fae4d5-cb30-4062-a29d-6e8d6276700f" providerId="AD" clId="Web-{3126A435-E71A-40B7-83A9-7D3AC7A2993F}" dt="2022-02-17T15:27:56.089" v="969" actId="20577"/>
          <ac:spMkLst>
            <pc:docMk/>
            <pc:sldMk cId="3418798292" sldId="271"/>
            <ac:spMk id="3" creationId="{5F4ACE3C-2924-4204-A754-6077B7608799}"/>
          </ac:spMkLst>
        </pc:spChg>
        <pc:spChg chg="add del mod">
          <ac:chgData name="Elijah Cook" userId="S::ecook46@uwo.ca::a6fae4d5-cb30-4062-a29d-6e8d6276700f" providerId="AD" clId="Web-{3126A435-E71A-40B7-83A9-7D3AC7A2993F}" dt="2022-02-17T15:24:28.618" v="906"/>
          <ac:spMkLst>
            <pc:docMk/>
            <pc:sldMk cId="3418798292" sldId="271"/>
            <ac:spMk id="7" creationId="{B137E56B-9698-490D-8A23-C2FE7E9F410D}"/>
          </ac:spMkLst>
        </pc:spChg>
        <pc:spChg chg="add mod">
          <ac:chgData name="Elijah Cook" userId="S::ecook46@uwo.ca::a6fae4d5-cb30-4062-a29d-6e8d6276700f" providerId="AD" clId="Web-{3126A435-E71A-40B7-83A9-7D3AC7A2993F}" dt="2022-02-17T15:27:21.448" v="937" actId="1076"/>
          <ac:spMkLst>
            <pc:docMk/>
            <pc:sldMk cId="3418798292" sldId="271"/>
            <ac:spMk id="8" creationId="{1E819932-1B26-4494-8AE7-51DBE9C5DB05}"/>
          </ac:spMkLst>
        </pc:spChg>
        <pc:spChg chg="add del mod">
          <ac:chgData name="Elijah Cook" userId="S::ecook46@uwo.ca::a6fae4d5-cb30-4062-a29d-6e8d6276700f" providerId="AD" clId="Web-{3126A435-E71A-40B7-83A9-7D3AC7A2993F}" dt="2022-02-17T15:26:17.026" v="930"/>
          <ac:spMkLst>
            <pc:docMk/>
            <pc:sldMk cId="3418798292" sldId="271"/>
            <ac:spMk id="9" creationId="{6A63A8F6-044A-46DE-8E4E-E7142436A008}"/>
          </ac:spMkLst>
        </pc:spChg>
        <pc:spChg chg="add mod">
          <ac:chgData name="Elijah Cook" userId="S::ecook46@uwo.ca::a6fae4d5-cb30-4062-a29d-6e8d6276700f" providerId="AD" clId="Web-{3126A435-E71A-40B7-83A9-7D3AC7A2993F}" dt="2022-02-17T15:27:21.464" v="938" actId="1076"/>
          <ac:spMkLst>
            <pc:docMk/>
            <pc:sldMk cId="3418798292" sldId="271"/>
            <ac:spMk id="10" creationId="{C3A59A24-E559-463E-B9C4-0F13E7398076}"/>
          </ac:spMkLst>
        </pc:spChg>
        <pc:spChg chg="add mod">
          <ac:chgData name="Elijah Cook" userId="S::ecook46@uwo.ca::a6fae4d5-cb30-4062-a29d-6e8d6276700f" providerId="AD" clId="Web-{3126A435-E71A-40B7-83A9-7D3AC7A2993F}" dt="2022-02-17T15:27:21.464" v="939" actId="1076"/>
          <ac:spMkLst>
            <pc:docMk/>
            <pc:sldMk cId="3418798292" sldId="271"/>
            <ac:spMk id="12" creationId="{FBA4C319-3493-4368-AFA2-DD597D488E1A}"/>
          </ac:spMkLst>
        </pc:spChg>
        <pc:spChg chg="add mod">
          <ac:chgData name="Elijah Cook" userId="S::ecook46@uwo.ca::a6fae4d5-cb30-4062-a29d-6e8d6276700f" providerId="AD" clId="Web-{3126A435-E71A-40B7-83A9-7D3AC7A2993F}" dt="2022-02-17T15:27:21.479" v="940" actId="1076"/>
          <ac:spMkLst>
            <pc:docMk/>
            <pc:sldMk cId="3418798292" sldId="271"/>
            <ac:spMk id="14" creationId="{BD688BCF-9A28-4C09-A2C3-EEC5582CE75B}"/>
          </ac:spMkLst>
        </pc:spChg>
        <pc:picChg chg="add mod">
          <ac:chgData name="Elijah Cook" userId="S::ecook46@uwo.ca::a6fae4d5-cb30-4062-a29d-6e8d6276700f" providerId="AD" clId="Web-{3126A435-E71A-40B7-83A9-7D3AC7A2993F}" dt="2022-02-17T15:27:21.433" v="936" actId="1076"/>
          <ac:picMkLst>
            <pc:docMk/>
            <pc:sldMk cId="3418798292" sldId="271"/>
            <ac:picMk id="5" creationId="{E852D7A7-0FBE-4EAC-B05D-A4E6B93265E0}"/>
          </ac:picMkLst>
        </pc:picChg>
        <pc:picChg chg="del">
          <ac:chgData name="Elijah Cook" userId="S::ecook46@uwo.ca::a6fae4d5-cb30-4062-a29d-6e8d6276700f" providerId="AD" clId="Web-{3126A435-E71A-40B7-83A9-7D3AC7A2993F}" dt="2022-02-17T15:23:06.977" v="899"/>
          <ac:picMkLst>
            <pc:docMk/>
            <pc:sldMk cId="3418798292" sldId="271"/>
            <ac:picMk id="6" creationId="{09C0CA41-3FE2-4658-978E-09B6AFDC524F}"/>
          </ac:picMkLst>
        </pc:picChg>
        <pc:cxnChg chg="add mod">
          <ac:chgData name="Elijah Cook" userId="S::ecook46@uwo.ca::a6fae4d5-cb30-4062-a29d-6e8d6276700f" providerId="AD" clId="Web-{3126A435-E71A-40B7-83A9-7D3AC7A2993F}" dt="2022-02-17T15:32:01.920" v="977"/>
          <ac:cxnSpMkLst>
            <pc:docMk/>
            <pc:sldMk cId="3418798292" sldId="271"/>
            <ac:cxnSpMk id="15" creationId="{A07874E6-7627-4A68-97F6-539EAD445CC0}"/>
          </ac:cxnSpMkLst>
        </pc:cxnChg>
      </pc:sldChg>
      <pc:sldMasterChg chg="add del addSldLayout delSldLayout">
        <pc:chgData name="Elijah Cook" userId="S::ecook46@uwo.ca::a6fae4d5-cb30-4062-a29d-6e8d6276700f" providerId="AD" clId="Web-{3126A435-E71A-40B7-83A9-7D3AC7A2993F}" dt="2022-02-17T14:29:21.618" v="140"/>
        <pc:sldMasterMkLst>
          <pc:docMk/>
          <pc:sldMasterMk cId="3344717830" sldId="2147483648"/>
        </pc:sldMasterMkLst>
        <pc:sldLayoutChg chg="add del">
          <pc:chgData name="Elijah Cook" userId="S::ecook46@uwo.ca::a6fae4d5-cb30-4062-a29d-6e8d6276700f" providerId="AD" clId="Web-{3126A435-E71A-40B7-83A9-7D3AC7A2993F}" dt="2022-02-17T14:29:21.618" v="140"/>
          <pc:sldLayoutMkLst>
            <pc:docMk/>
            <pc:sldMasterMk cId="3344717830" sldId="2147483648"/>
            <pc:sldLayoutMk cId="947174872" sldId="2147483649"/>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978849779" sldId="2147483650"/>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3225428684" sldId="2147483651"/>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2928898387" sldId="2147483652"/>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1165603903" sldId="2147483653"/>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1858336664" sldId="2147483654"/>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1837822646" sldId="2147483655"/>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591593580" sldId="2147483656"/>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723711348" sldId="2147483657"/>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3078756860" sldId="2147483658"/>
          </pc:sldLayoutMkLst>
        </pc:sldLayoutChg>
        <pc:sldLayoutChg chg="add del">
          <pc:chgData name="Elijah Cook" userId="S::ecook46@uwo.ca::a6fae4d5-cb30-4062-a29d-6e8d6276700f" providerId="AD" clId="Web-{3126A435-E71A-40B7-83A9-7D3AC7A2993F}" dt="2022-02-17T14:29:21.618" v="140"/>
          <pc:sldLayoutMkLst>
            <pc:docMk/>
            <pc:sldMasterMk cId="3344717830" sldId="2147483648"/>
            <pc:sldLayoutMk cId="1365028156" sldId="2147483659"/>
          </pc:sldLayoutMkLst>
        </pc:sldLayoutChg>
      </pc:sldMasterChg>
      <pc:sldMasterChg chg="add del addSldLayout delSldLayout modSldLayout">
        <pc:chgData name="Elijah Cook" userId="S::ecook46@uwo.ca::a6fae4d5-cb30-4062-a29d-6e8d6276700f" providerId="AD" clId="Web-{3126A435-E71A-40B7-83A9-7D3AC7A2993F}" dt="2022-02-17T14:29:21.618" v="140"/>
        <pc:sldMasterMkLst>
          <pc:docMk/>
          <pc:sldMasterMk cId="3142895506" sldId="2147483660"/>
        </pc:sldMasterMkLst>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1334753358" sldId="2147483661"/>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2610836803" sldId="2147483662"/>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4082521166" sldId="2147483663"/>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3308714280" sldId="2147483664"/>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2832855297" sldId="2147483665"/>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2629879027" sldId="2147483666"/>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1513194103" sldId="2147483667"/>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62339538" sldId="2147483668"/>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2001940182" sldId="2147483669"/>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267523645" sldId="2147483670"/>
          </pc:sldLayoutMkLst>
        </pc:sldLayoutChg>
        <pc:sldLayoutChg chg="add del mod replId">
          <pc:chgData name="Elijah Cook" userId="S::ecook46@uwo.ca::a6fae4d5-cb30-4062-a29d-6e8d6276700f" providerId="AD" clId="Web-{3126A435-E71A-40B7-83A9-7D3AC7A2993F}" dt="2022-02-17T14:29:21.618" v="140"/>
          <pc:sldLayoutMkLst>
            <pc:docMk/>
            <pc:sldMasterMk cId="3142895506" sldId="2147483660"/>
            <pc:sldLayoutMk cId="3355302725" sldId="2147483671"/>
          </pc:sldLayoutMkLst>
        </pc:sldLayoutChg>
      </pc:sldMasterChg>
    </pc:docChg>
  </pc:docChgLst>
  <pc:docChgLst>
    <pc:chgData name="Elijah Cook" userId="S::ecook46@uwo.ca::a6fae4d5-cb30-4062-a29d-6e8d6276700f" providerId="AD" clId="Web-{9055920D-F983-4141-BE11-BECA3D9F2427}"/>
    <pc:docChg chg="modSld">
      <pc:chgData name="Elijah Cook" userId="S::ecook46@uwo.ca::a6fae4d5-cb30-4062-a29d-6e8d6276700f" providerId="AD" clId="Web-{9055920D-F983-4141-BE11-BECA3D9F2427}" dt="2022-02-19T02:58:07.915" v="62" actId="20577"/>
      <pc:docMkLst>
        <pc:docMk/>
      </pc:docMkLst>
      <pc:sldChg chg="delSp modSp">
        <pc:chgData name="Elijah Cook" userId="S::ecook46@uwo.ca::a6fae4d5-cb30-4062-a29d-6e8d6276700f" providerId="AD" clId="Web-{9055920D-F983-4141-BE11-BECA3D9F2427}" dt="2022-02-19T02:58:07.915" v="62" actId="20577"/>
        <pc:sldMkLst>
          <pc:docMk/>
          <pc:sldMk cId="3418798292" sldId="271"/>
        </pc:sldMkLst>
        <pc:spChg chg="mod">
          <ac:chgData name="Elijah Cook" userId="S::ecook46@uwo.ca::a6fae4d5-cb30-4062-a29d-6e8d6276700f" providerId="AD" clId="Web-{9055920D-F983-4141-BE11-BECA3D9F2427}" dt="2022-02-19T02:58:07.915" v="62" actId="20577"/>
          <ac:spMkLst>
            <pc:docMk/>
            <pc:sldMk cId="3418798292" sldId="271"/>
            <ac:spMk id="3" creationId="{5F4ACE3C-2924-4204-A754-6077B7608799}"/>
          </ac:spMkLst>
        </pc:spChg>
        <pc:spChg chg="del">
          <ac:chgData name="Elijah Cook" userId="S::ecook46@uwo.ca::a6fae4d5-cb30-4062-a29d-6e8d6276700f" providerId="AD" clId="Web-{9055920D-F983-4141-BE11-BECA3D9F2427}" dt="2022-02-19T02:57:05.165" v="0"/>
          <ac:spMkLst>
            <pc:docMk/>
            <pc:sldMk cId="3418798292" sldId="271"/>
            <ac:spMk id="4" creationId="{922E40A3-D705-4343-8531-CCD19FAE1429}"/>
          </ac:spMkLst>
        </pc:spChg>
      </pc:sldChg>
    </pc:docChg>
  </pc:docChgLst>
  <pc:docChgLst>
    <pc:chgData name="Samuel Reed" userId="S::sreed24@uwo.ca::731866cd-9a49-4f85-b0fb-04c2d0f5bb52" providerId="AD" clId="Web-{9056B0B1-234F-4A1B-A659-53FFD7701AFE}"/>
    <pc:docChg chg="addSld modSld">
      <pc:chgData name="Samuel Reed" userId="S::sreed24@uwo.ca::731866cd-9a49-4f85-b0fb-04c2d0f5bb52" providerId="AD" clId="Web-{9056B0B1-234F-4A1B-A659-53FFD7701AFE}" dt="2022-02-19T03:30:30.728" v="381" actId="1076"/>
      <pc:docMkLst>
        <pc:docMk/>
      </pc:docMkLst>
      <pc:sldChg chg="modSp">
        <pc:chgData name="Samuel Reed" userId="S::sreed24@uwo.ca::731866cd-9a49-4f85-b0fb-04c2d0f5bb52" providerId="AD" clId="Web-{9056B0B1-234F-4A1B-A659-53FFD7701AFE}" dt="2022-02-19T03:30:30.728" v="381" actId="1076"/>
        <pc:sldMkLst>
          <pc:docMk/>
          <pc:sldMk cId="3418798292" sldId="271"/>
        </pc:sldMkLst>
        <pc:spChg chg="mod">
          <ac:chgData name="Samuel Reed" userId="S::sreed24@uwo.ca::731866cd-9a49-4f85-b0fb-04c2d0f5bb52" providerId="AD" clId="Web-{9056B0B1-234F-4A1B-A659-53FFD7701AFE}" dt="2022-02-19T03:30:25.837" v="380" actId="1076"/>
          <ac:spMkLst>
            <pc:docMk/>
            <pc:sldMk cId="3418798292" sldId="271"/>
            <ac:spMk id="8" creationId="{1E819932-1B26-4494-8AE7-51DBE9C5DB05}"/>
          </ac:spMkLst>
        </pc:spChg>
        <pc:spChg chg="mod">
          <ac:chgData name="Samuel Reed" userId="S::sreed24@uwo.ca::731866cd-9a49-4f85-b0fb-04c2d0f5bb52" providerId="AD" clId="Web-{9056B0B1-234F-4A1B-A659-53FFD7701AFE}" dt="2022-02-19T03:30:30.728" v="381" actId="1076"/>
          <ac:spMkLst>
            <pc:docMk/>
            <pc:sldMk cId="3418798292" sldId="271"/>
            <ac:spMk id="10" creationId="{C3A59A24-E559-463E-B9C4-0F13E7398076}"/>
          </ac:spMkLst>
        </pc:spChg>
        <pc:spChg chg="mod">
          <ac:chgData name="Samuel Reed" userId="S::sreed24@uwo.ca::731866cd-9a49-4f85-b0fb-04c2d0f5bb52" providerId="AD" clId="Web-{9056B0B1-234F-4A1B-A659-53FFD7701AFE}" dt="2022-02-19T03:30:08.478" v="375" actId="1076"/>
          <ac:spMkLst>
            <pc:docMk/>
            <pc:sldMk cId="3418798292" sldId="271"/>
            <ac:spMk id="12" creationId="{FBA4C319-3493-4368-AFA2-DD597D488E1A}"/>
          </ac:spMkLst>
        </pc:spChg>
        <pc:spChg chg="mod">
          <ac:chgData name="Samuel Reed" userId="S::sreed24@uwo.ca::731866cd-9a49-4f85-b0fb-04c2d0f5bb52" providerId="AD" clId="Web-{9056B0B1-234F-4A1B-A659-53FFD7701AFE}" dt="2022-02-19T03:30:08.478" v="376" actId="1076"/>
          <ac:spMkLst>
            <pc:docMk/>
            <pc:sldMk cId="3418798292" sldId="271"/>
            <ac:spMk id="14" creationId="{BD688BCF-9A28-4C09-A2C3-EEC5582CE75B}"/>
          </ac:spMkLst>
        </pc:spChg>
      </pc:sldChg>
      <pc:sldChg chg="addSp modSp new">
        <pc:chgData name="Samuel Reed" userId="S::sreed24@uwo.ca::731866cd-9a49-4f85-b0fb-04c2d0f5bb52" providerId="AD" clId="Web-{9056B0B1-234F-4A1B-A659-53FFD7701AFE}" dt="2022-02-19T03:28:46.773" v="372" actId="1076"/>
        <pc:sldMkLst>
          <pc:docMk/>
          <pc:sldMk cId="3654105333" sldId="272"/>
        </pc:sldMkLst>
        <pc:spChg chg="mod">
          <ac:chgData name="Samuel Reed" userId="S::sreed24@uwo.ca::731866cd-9a49-4f85-b0fb-04c2d0f5bb52" providerId="AD" clId="Web-{9056B0B1-234F-4A1B-A659-53FFD7701AFE}" dt="2022-02-19T03:24:40.473" v="313" actId="20577"/>
          <ac:spMkLst>
            <pc:docMk/>
            <pc:sldMk cId="3654105333" sldId="272"/>
            <ac:spMk id="2" creationId="{8A61B19A-8F1A-414F-8E3E-A489D25364BF}"/>
          </ac:spMkLst>
        </pc:spChg>
        <pc:spChg chg="mod">
          <ac:chgData name="Samuel Reed" userId="S::sreed24@uwo.ca::731866cd-9a49-4f85-b0fb-04c2d0f5bb52" providerId="AD" clId="Web-{9056B0B1-234F-4A1B-A659-53FFD7701AFE}" dt="2022-02-19T03:24:48.083" v="314" actId="14100"/>
          <ac:spMkLst>
            <pc:docMk/>
            <pc:sldMk cId="3654105333" sldId="272"/>
            <ac:spMk id="3" creationId="{D021BDA2-0AB6-4539-BE6F-C70503F20226}"/>
          </ac:spMkLst>
        </pc:spChg>
        <pc:spChg chg="add mod">
          <ac:chgData name="Samuel Reed" userId="S::sreed24@uwo.ca::731866cd-9a49-4f85-b0fb-04c2d0f5bb52" providerId="AD" clId="Web-{9056B0B1-234F-4A1B-A659-53FFD7701AFE}" dt="2022-02-19T03:28:46.773" v="372" actId="1076"/>
          <ac:spMkLst>
            <pc:docMk/>
            <pc:sldMk cId="3654105333" sldId="272"/>
            <ac:spMk id="5" creationId="{1C4B3E96-F2E0-4B4B-B9F7-38DBDB284F65}"/>
          </ac:spMkLst>
        </pc:spChg>
        <pc:spChg chg="add mod">
          <ac:chgData name="Samuel Reed" userId="S::sreed24@uwo.ca::731866cd-9a49-4f85-b0fb-04c2d0f5bb52" providerId="AD" clId="Web-{9056B0B1-234F-4A1B-A659-53FFD7701AFE}" dt="2022-02-19T03:28:42.352" v="371" actId="1076"/>
          <ac:spMkLst>
            <pc:docMk/>
            <pc:sldMk cId="3654105333" sldId="272"/>
            <ac:spMk id="7" creationId="{74EFB3CE-E857-4D2D-9CBC-689A7650D3AE}"/>
          </ac:spMkLst>
        </pc:spChg>
        <pc:picChg chg="add mod">
          <ac:chgData name="Samuel Reed" userId="S::sreed24@uwo.ca::731866cd-9a49-4f85-b0fb-04c2d0f5bb52" providerId="AD" clId="Web-{9056B0B1-234F-4A1B-A659-53FFD7701AFE}" dt="2022-02-19T03:28:36.258" v="369" actId="14100"/>
          <ac:picMkLst>
            <pc:docMk/>
            <pc:sldMk cId="3654105333" sldId="272"/>
            <ac:picMk id="4" creationId="{16623BA2-6333-4A81-91EA-A576E0798ED3}"/>
          </ac:picMkLst>
        </pc:picChg>
        <pc:picChg chg="add mod">
          <ac:chgData name="Samuel Reed" userId="S::sreed24@uwo.ca::731866cd-9a49-4f85-b0fb-04c2d0f5bb52" providerId="AD" clId="Web-{9056B0B1-234F-4A1B-A659-53FFD7701AFE}" dt="2022-02-19T03:28:39.758" v="370" actId="14100"/>
          <ac:picMkLst>
            <pc:docMk/>
            <pc:sldMk cId="3654105333" sldId="272"/>
            <ac:picMk id="6" creationId="{18640B62-59DA-4CBA-BA2E-D155AF049642}"/>
          </ac:picMkLst>
        </pc:picChg>
      </pc:sldChg>
      <pc:sldChg chg="modSp new">
        <pc:chgData name="Samuel Reed" userId="S::sreed24@uwo.ca::731866cd-9a49-4f85-b0fb-04c2d0f5bb52" providerId="AD" clId="Web-{9056B0B1-234F-4A1B-A659-53FFD7701AFE}" dt="2022-02-19T03:19:52.126" v="248" actId="20577"/>
        <pc:sldMkLst>
          <pc:docMk/>
          <pc:sldMk cId="3520916917" sldId="273"/>
        </pc:sldMkLst>
        <pc:spChg chg="mod">
          <ac:chgData name="Samuel Reed" userId="S::sreed24@uwo.ca::731866cd-9a49-4f85-b0fb-04c2d0f5bb52" providerId="AD" clId="Web-{9056B0B1-234F-4A1B-A659-53FFD7701AFE}" dt="2022-02-19T03:09:38.039" v="27" actId="20577"/>
          <ac:spMkLst>
            <pc:docMk/>
            <pc:sldMk cId="3520916917" sldId="273"/>
            <ac:spMk id="2" creationId="{34B4A380-F49A-4C10-93FF-6AFF6996BE07}"/>
          </ac:spMkLst>
        </pc:spChg>
        <pc:spChg chg="mod">
          <ac:chgData name="Samuel Reed" userId="S::sreed24@uwo.ca::731866cd-9a49-4f85-b0fb-04c2d0f5bb52" providerId="AD" clId="Web-{9056B0B1-234F-4A1B-A659-53FFD7701AFE}" dt="2022-02-19T03:19:52.126" v="248" actId="20577"/>
          <ac:spMkLst>
            <pc:docMk/>
            <pc:sldMk cId="3520916917" sldId="273"/>
            <ac:spMk id="3" creationId="{E7741F29-A92E-40D5-9EE2-430664CAD10C}"/>
          </ac:spMkLst>
        </pc:spChg>
      </pc:sldChg>
    </pc:docChg>
  </pc:docChgLst>
  <pc:docChgLst>
    <pc:chgData name="Nikhil Arora" userId="S::narora46@uwo.ca::b5e93159-b975-4590-97fe-8eb114d7f3bb" providerId="AD" clId="Web-{3DB8D598-EADD-4A66-A7BA-83F8FEB1551E}"/>
    <pc:docChg chg="modSld">
      <pc:chgData name="Nikhil Arora" userId="S::narora46@uwo.ca::b5e93159-b975-4590-97fe-8eb114d7f3bb" providerId="AD" clId="Web-{3DB8D598-EADD-4A66-A7BA-83F8FEB1551E}" dt="2022-02-17T15:21:52.008" v="1" actId="20577"/>
      <pc:docMkLst>
        <pc:docMk/>
      </pc:docMkLst>
      <pc:sldChg chg="modSp">
        <pc:chgData name="Nikhil Arora" userId="S::narora46@uwo.ca::b5e93159-b975-4590-97fe-8eb114d7f3bb" providerId="AD" clId="Web-{3DB8D598-EADD-4A66-A7BA-83F8FEB1551E}" dt="2022-02-17T15:21:52.008" v="1" actId="20577"/>
        <pc:sldMkLst>
          <pc:docMk/>
          <pc:sldMk cId="1809816262" sldId="264"/>
        </pc:sldMkLst>
        <pc:spChg chg="mod">
          <ac:chgData name="Nikhil Arora" userId="S::narora46@uwo.ca::b5e93159-b975-4590-97fe-8eb114d7f3bb" providerId="AD" clId="Web-{3DB8D598-EADD-4A66-A7BA-83F8FEB1551E}" dt="2022-02-17T15:21:52.008" v="1" actId="20577"/>
          <ac:spMkLst>
            <pc:docMk/>
            <pc:sldMk cId="1809816262" sldId="264"/>
            <ac:spMk id="5" creationId="{38210118-3C0D-4540-9BBC-3E67972D2DAD}"/>
          </ac:spMkLst>
        </pc:spChg>
      </pc:sldChg>
    </pc:docChg>
  </pc:docChgLst>
  <pc:docChgLst>
    <pc:chgData name="Elijah Cook" userId="S::ecook46@uwo.ca::a6fae4d5-cb30-4062-a29d-6e8d6276700f" providerId="AD" clId="Web-{E60E8D62-4766-40B1-AAC6-199981EF8C0A}"/>
    <pc:docChg chg="addSld modSld">
      <pc:chgData name="Elijah Cook" userId="S::ecook46@uwo.ca::a6fae4d5-cb30-4062-a29d-6e8d6276700f" providerId="AD" clId="Web-{E60E8D62-4766-40B1-AAC6-199981EF8C0A}" dt="2022-02-17T14:13:59.125" v="29"/>
      <pc:docMkLst>
        <pc:docMk/>
      </pc:docMkLst>
      <pc:sldChg chg="modSp">
        <pc:chgData name="Elijah Cook" userId="S::ecook46@uwo.ca::a6fae4d5-cb30-4062-a29d-6e8d6276700f" providerId="AD" clId="Web-{E60E8D62-4766-40B1-AAC6-199981EF8C0A}" dt="2022-02-17T14:06:02.618" v="1" actId="20577"/>
        <pc:sldMkLst>
          <pc:docMk/>
          <pc:sldMk cId="3305155801" sldId="256"/>
        </pc:sldMkLst>
        <pc:spChg chg="mod">
          <ac:chgData name="Elijah Cook" userId="S::ecook46@uwo.ca::a6fae4d5-cb30-4062-a29d-6e8d6276700f" providerId="AD" clId="Web-{E60E8D62-4766-40B1-AAC6-199981EF8C0A}" dt="2022-02-17T14:06:02.618" v="1" actId="20577"/>
          <ac:spMkLst>
            <pc:docMk/>
            <pc:sldMk cId="3305155801" sldId="256"/>
            <ac:spMk id="2" creationId="{151B9CB0-9803-4B00-9F37-A6AAF334A81C}"/>
          </ac:spMkLst>
        </pc:spChg>
      </pc:sldChg>
      <pc:sldChg chg="addSp delSp modSp">
        <pc:chgData name="Elijah Cook" userId="S::ecook46@uwo.ca::a6fae4d5-cb30-4062-a29d-6e8d6276700f" providerId="AD" clId="Web-{E60E8D62-4766-40B1-AAC6-199981EF8C0A}" dt="2022-02-17T14:13:59.125" v="29"/>
        <pc:sldMkLst>
          <pc:docMk/>
          <pc:sldMk cId="1762775652" sldId="267"/>
        </pc:sldMkLst>
        <pc:spChg chg="mod">
          <ac:chgData name="Elijah Cook" userId="S::ecook46@uwo.ca::a6fae4d5-cb30-4062-a29d-6e8d6276700f" providerId="AD" clId="Web-{E60E8D62-4766-40B1-AAC6-199981EF8C0A}" dt="2022-02-17T14:13:03.765" v="20" actId="20577"/>
          <ac:spMkLst>
            <pc:docMk/>
            <pc:sldMk cId="1762775652" sldId="267"/>
            <ac:spMk id="3" creationId="{DF0E6D67-8DA5-4E0B-8B25-396FEA52D8A6}"/>
          </ac:spMkLst>
        </pc:spChg>
        <pc:spChg chg="del mod">
          <ac:chgData name="Elijah Cook" userId="S::ecook46@uwo.ca::a6fae4d5-cb30-4062-a29d-6e8d6276700f" providerId="AD" clId="Web-{E60E8D62-4766-40B1-AAC6-199981EF8C0A}" dt="2022-02-17T14:13:54.828" v="28"/>
          <ac:spMkLst>
            <pc:docMk/>
            <pc:sldMk cId="1762775652" sldId="267"/>
            <ac:spMk id="4" creationId="{7F7FF616-1CEA-4AF5-A801-312163A2BE1D}"/>
          </ac:spMkLst>
        </pc:spChg>
        <pc:spChg chg="add del mod">
          <ac:chgData name="Elijah Cook" userId="S::ecook46@uwo.ca::a6fae4d5-cb30-4062-a29d-6e8d6276700f" providerId="AD" clId="Web-{E60E8D62-4766-40B1-AAC6-199981EF8C0A}" dt="2022-02-17T14:13:59.125" v="29"/>
          <ac:spMkLst>
            <pc:docMk/>
            <pc:sldMk cId="1762775652" sldId="267"/>
            <ac:spMk id="6" creationId="{82786546-C524-49BF-960F-D4BD3C266995}"/>
          </ac:spMkLst>
        </pc:spChg>
      </pc:sldChg>
      <pc:sldChg chg="addSp delSp modSp new">
        <pc:chgData name="Elijah Cook" userId="S::ecook46@uwo.ca::a6fae4d5-cb30-4062-a29d-6e8d6276700f" providerId="AD" clId="Web-{E60E8D62-4766-40B1-AAC6-199981EF8C0A}" dt="2022-02-17T14:13:46.687" v="27" actId="1076"/>
        <pc:sldMkLst>
          <pc:docMk/>
          <pc:sldMk cId="1413078742" sldId="268"/>
        </pc:sldMkLst>
        <pc:spChg chg="mod">
          <ac:chgData name="Elijah Cook" userId="S::ecook46@uwo.ca::a6fae4d5-cb30-4062-a29d-6e8d6276700f" providerId="AD" clId="Web-{E60E8D62-4766-40B1-AAC6-199981EF8C0A}" dt="2022-02-17T14:13:46.687" v="27" actId="1076"/>
          <ac:spMkLst>
            <pc:docMk/>
            <pc:sldMk cId="1413078742" sldId="268"/>
            <ac:spMk id="2" creationId="{403737FC-9E32-4BD3-A1BD-B70F930068BA}"/>
          </ac:spMkLst>
        </pc:spChg>
        <pc:spChg chg="add del">
          <ac:chgData name="Elijah Cook" userId="S::ecook46@uwo.ca::a6fae4d5-cb30-4062-a29d-6e8d6276700f" providerId="AD" clId="Web-{E60E8D62-4766-40B1-AAC6-199981EF8C0A}" dt="2022-02-17T14:13:36.156" v="23"/>
          <ac:spMkLst>
            <pc:docMk/>
            <pc:sldMk cId="1413078742" sldId="268"/>
            <ac:spMk id="6" creationId="{C4A33111-906E-421D-9009-92F5D77B3336}"/>
          </ac:spMkLst>
        </pc:spChg>
      </pc:sldChg>
    </pc:docChg>
  </pc:docChgLst>
  <pc:docChgLst>
    <pc:chgData name="Elijah Cook" userId="S::ecook46@uwo.ca::a6fae4d5-cb30-4062-a29d-6e8d6276700f" providerId="AD" clId="Web-{6B622830-952E-4A4E-968C-96DA1795E30E}"/>
    <pc:docChg chg="modSld">
      <pc:chgData name="Elijah Cook" userId="S::ecook46@uwo.ca::a6fae4d5-cb30-4062-a29d-6e8d6276700f" providerId="AD" clId="Web-{6B622830-952E-4A4E-968C-96DA1795E30E}" dt="2022-03-17T13:10:38.119" v="53"/>
      <pc:docMkLst>
        <pc:docMk/>
      </pc:docMkLst>
      <pc:sldChg chg="addSp delSp modSp modCm">
        <pc:chgData name="Elijah Cook" userId="S::ecook46@uwo.ca::a6fae4d5-cb30-4062-a29d-6e8d6276700f" providerId="AD" clId="Web-{6B622830-952E-4A4E-968C-96DA1795E30E}" dt="2022-03-17T13:10:38.119" v="53"/>
        <pc:sldMkLst>
          <pc:docMk/>
          <pc:sldMk cId="3418798292" sldId="271"/>
        </pc:sldMkLst>
        <pc:spChg chg="del">
          <ac:chgData name="Elijah Cook" userId="S::ecook46@uwo.ca::a6fae4d5-cb30-4062-a29d-6e8d6276700f" providerId="AD" clId="Web-{6B622830-952E-4A4E-968C-96DA1795E30E}" dt="2022-03-17T13:07:00.742" v="2"/>
          <ac:spMkLst>
            <pc:docMk/>
            <pc:sldMk cId="3418798292" sldId="271"/>
            <ac:spMk id="4" creationId="{5D0D86CA-C345-4FE8-8378-87AC087221A0}"/>
          </ac:spMkLst>
        </pc:spChg>
        <pc:spChg chg="mod">
          <ac:chgData name="Elijah Cook" userId="S::ecook46@uwo.ca::a6fae4d5-cb30-4062-a29d-6e8d6276700f" providerId="AD" clId="Web-{6B622830-952E-4A4E-968C-96DA1795E30E}" dt="2022-03-17T13:10:34.838" v="51" actId="1076"/>
          <ac:spMkLst>
            <pc:docMk/>
            <pc:sldMk cId="3418798292" sldId="271"/>
            <ac:spMk id="6" creationId="{7F10C7EE-674C-4150-BCC0-5A1157B70C8F}"/>
          </ac:spMkLst>
        </pc:spChg>
        <pc:spChg chg="mod">
          <ac:chgData name="Elijah Cook" userId="S::ecook46@uwo.ca::a6fae4d5-cb30-4062-a29d-6e8d6276700f" providerId="AD" clId="Web-{6B622830-952E-4A4E-968C-96DA1795E30E}" dt="2022-03-17T13:10:31.900" v="48" actId="1076"/>
          <ac:spMkLst>
            <pc:docMk/>
            <pc:sldMk cId="3418798292" sldId="271"/>
            <ac:spMk id="8" creationId="{1E819932-1B26-4494-8AE7-51DBE9C5DB05}"/>
          </ac:spMkLst>
        </pc:spChg>
        <pc:spChg chg="del">
          <ac:chgData name="Elijah Cook" userId="S::ecook46@uwo.ca::a6fae4d5-cb30-4062-a29d-6e8d6276700f" providerId="AD" clId="Web-{6B622830-952E-4A4E-968C-96DA1795E30E}" dt="2022-03-17T13:07:15.445" v="6"/>
          <ac:spMkLst>
            <pc:docMk/>
            <pc:sldMk cId="3418798292" sldId="271"/>
            <ac:spMk id="9" creationId="{3ECDC9F1-6646-44C5-AFAE-6A564D235D0D}"/>
          </ac:spMkLst>
        </pc:spChg>
        <pc:spChg chg="mod">
          <ac:chgData name="Elijah Cook" userId="S::ecook46@uwo.ca::a6fae4d5-cb30-4062-a29d-6e8d6276700f" providerId="AD" clId="Web-{6B622830-952E-4A4E-968C-96DA1795E30E}" dt="2022-03-17T13:10:31.900" v="47" actId="1076"/>
          <ac:spMkLst>
            <pc:docMk/>
            <pc:sldMk cId="3418798292" sldId="271"/>
            <ac:spMk id="10" creationId="{C3A59A24-E559-463E-B9C4-0F13E7398076}"/>
          </ac:spMkLst>
        </pc:spChg>
        <pc:spChg chg="mod">
          <ac:chgData name="Elijah Cook" userId="S::ecook46@uwo.ca::a6fae4d5-cb30-4062-a29d-6e8d6276700f" providerId="AD" clId="Web-{6B622830-952E-4A4E-968C-96DA1795E30E}" dt="2022-03-17T13:10:31.900" v="46" actId="1076"/>
          <ac:spMkLst>
            <pc:docMk/>
            <pc:sldMk cId="3418798292" sldId="271"/>
            <ac:spMk id="12" creationId="{FBA4C319-3493-4368-AFA2-DD597D488E1A}"/>
          </ac:spMkLst>
        </pc:spChg>
        <pc:spChg chg="mod">
          <ac:chgData name="Elijah Cook" userId="S::ecook46@uwo.ca::a6fae4d5-cb30-4062-a29d-6e8d6276700f" providerId="AD" clId="Web-{6B622830-952E-4A4E-968C-96DA1795E30E}" dt="2022-03-17T13:10:31.900" v="45" actId="1076"/>
          <ac:spMkLst>
            <pc:docMk/>
            <pc:sldMk cId="3418798292" sldId="271"/>
            <ac:spMk id="14" creationId="{BD688BCF-9A28-4C09-A2C3-EEC5582CE75B}"/>
          </ac:spMkLst>
        </pc:spChg>
        <pc:spChg chg="del">
          <ac:chgData name="Elijah Cook" userId="S::ecook46@uwo.ca::a6fae4d5-cb30-4062-a29d-6e8d6276700f" providerId="AD" clId="Web-{6B622830-952E-4A4E-968C-96DA1795E30E}" dt="2022-03-17T13:07:11.226" v="5"/>
          <ac:spMkLst>
            <pc:docMk/>
            <pc:sldMk cId="3418798292" sldId="271"/>
            <ac:spMk id="16" creationId="{37A708A6-25AA-437C-BE25-4FA3C8DCA005}"/>
          </ac:spMkLst>
        </pc:spChg>
        <pc:spChg chg="mod">
          <ac:chgData name="Elijah Cook" userId="S::ecook46@uwo.ca::a6fae4d5-cb30-4062-a29d-6e8d6276700f" providerId="AD" clId="Web-{6B622830-952E-4A4E-968C-96DA1795E30E}" dt="2022-03-17T13:10:34.103" v="50" actId="1076"/>
          <ac:spMkLst>
            <pc:docMk/>
            <pc:sldMk cId="3418798292" sldId="271"/>
            <ac:spMk id="17" creationId="{29E4B0EF-9410-491F-906C-B23A3C59D5F6}"/>
          </ac:spMkLst>
        </pc:spChg>
        <pc:spChg chg="del">
          <ac:chgData name="Elijah Cook" userId="S::ecook46@uwo.ca::a6fae4d5-cb30-4062-a29d-6e8d6276700f" providerId="AD" clId="Web-{6B622830-952E-4A4E-968C-96DA1795E30E}" dt="2022-03-17T13:06:47.164" v="0"/>
          <ac:spMkLst>
            <pc:docMk/>
            <pc:sldMk cId="3418798292" sldId="271"/>
            <ac:spMk id="18" creationId="{79A52699-B16B-4EFD-A67D-4D0B09DFCC85}"/>
          </ac:spMkLst>
        </pc:spChg>
        <pc:spChg chg="mod">
          <ac:chgData name="Elijah Cook" userId="S::ecook46@uwo.ca::a6fae4d5-cb30-4062-a29d-6e8d6276700f" providerId="AD" clId="Web-{6B622830-952E-4A4E-968C-96DA1795E30E}" dt="2022-03-17T13:10:31.900" v="44" actId="1076"/>
          <ac:spMkLst>
            <pc:docMk/>
            <pc:sldMk cId="3418798292" sldId="271"/>
            <ac:spMk id="20" creationId="{0DAEB789-21ED-4D6A-994F-B9581E4B7654}"/>
          </ac:spMkLst>
        </pc:spChg>
        <pc:spChg chg="mod">
          <ac:chgData name="Elijah Cook" userId="S::ecook46@uwo.ca::a6fae4d5-cb30-4062-a29d-6e8d6276700f" providerId="AD" clId="Web-{6B622830-952E-4A4E-968C-96DA1795E30E}" dt="2022-03-17T13:10:31.900" v="43" actId="1076"/>
          <ac:spMkLst>
            <pc:docMk/>
            <pc:sldMk cId="3418798292" sldId="271"/>
            <ac:spMk id="21" creationId="{3376D29E-7C83-49D4-9E64-3EC013C6B707}"/>
          </ac:spMkLst>
        </pc:spChg>
        <pc:spChg chg="mod">
          <ac:chgData name="Elijah Cook" userId="S::ecook46@uwo.ca::a6fae4d5-cb30-4062-a29d-6e8d6276700f" providerId="AD" clId="Web-{6B622830-952E-4A4E-968C-96DA1795E30E}" dt="2022-03-17T13:10:29.807" v="39" actId="1076"/>
          <ac:spMkLst>
            <pc:docMk/>
            <pc:sldMk cId="3418798292" sldId="271"/>
            <ac:spMk id="22" creationId="{6E759010-4012-4414-BA6C-519309ACF6CA}"/>
          </ac:spMkLst>
        </pc:spChg>
        <pc:spChg chg="mod">
          <ac:chgData name="Elijah Cook" userId="S::ecook46@uwo.ca::a6fae4d5-cb30-4062-a29d-6e8d6276700f" providerId="AD" clId="Web-{6B622830-952E-4A4E-968C-96DA1795E30E}" dt="2022-03-17T13:10:31.900" v="42" actId="1076"/>
          <ac:spMkLst>
            <pc:docMk/>
            <pc:sldMk cId="3418798292" sldId="271"/>
            <ac:spMk id="23" creationId="{5DEDFA8D-0D3C-4842-8F02-A646C5F65EA9}"/>
          </ac:spMkLst>
        </pc:spChg>
        <pc:spChg chg="mod">
          <ac:chgData name="Elijah Cook" userId="S::ecook46@uwo.ca::a6fae4d5-cb30-4062-a29d-6e8d6276700f" providerId="AD" clId="Web-{6B622830-952E-4A4E-968C-96DA1795E30E}" dt="2022-03-17T13:10:29.807" v="38" actId="1076"/>
          <ac:spMkLst>
            <pc:docMk/>
            <pc:sldMk cId="3418798292" sldId="271"/>
            <ac:spMk id="25" creationId="{2271BC48-1C61-4692-A506-ABE029B6C5AF}"/>
          </ac:spMkLst>
        </pc:spChg>
        <pc:spChg chg="mod">
          <ac:chgData name="Elijah Cook" userId="S::ecook46@uwo.ca::a6fae4d5-cb30-4062-a29d-6e8d6276700f" providerId="AD" clId="Web-{6B622830-952E-4A4E-968C-96DA1795E30E}" dt="2022-03-17T13:10:29.807" v="37" actId="1076"/>
          <ac:spMkLst>
            <pc:docMk/>
            <pc:sldMk cId="3418798292" sldId="271"/>
            <ac:spMk id="26" creationId="{30201362-24D9-4D8B-A76A-941A2D8AF921}"/>
          </ac:spMkLst>
        </pc:spChg>
        <pc:spChg chg="del">
          <ac:chgData name="Elijah Cook" userId="S::ecook46@uwo.ca::a6fae4d5-cb30-4062-a29d-6e8d6276700f" providerId="AD" clId="Web-{6B622830-952E-4A4E-968C-96DA1795E30E}" dt="2022-03-17T13:06:53.257" v="1"/>
          <ac:spMkLst>
            <pc:docMk/>
            <pc:sldMk cId="3418798292" sldId="271"/>
            <ac:spMk id="27" creationId="{84E61C87-F536-4D75-8B30-F8424C4D1E0C}"/>
          </ac:spMkLst>
        </pc:spChg>
        <pc:spChg chg="add mod">
          <ac:chgData name="Elijah Cook" userId="S::ecook46@uwo.ca::a6fae4d5-cb30-4062-a29d-6e8d6276700f" providerId="AD" clId="Web-{6B622830-952E-4A4E-968C-96DA1795E30E}" dt="2022-03-17T13:10:29.807" v="36" actId="1076"/>
          <ac:spMkLst>
            <pc:docMk/>
            <pc:sldMk cId="3418798292" sldId="271"/>
            <ac:spMk id="28" creationId="{13373C08-637F-4BC1-B023-88B80B0603BC}"/>
          </ac:spMkLst>
        </pc:spChg>
        <pc:spChg chg="add mod">
          <ac:chgData name="Elijah Cook" userId="S::ecook46@uwo.ca::a6fae4d5-cb30-4062-a29d-6e8d6276700f" providerId="AD" clId="Web-{6B622830-952E-4A4E-968C-96DA1795E30E}" dt="2022-03-17T13:10:29.807" v="35" actId="1076"/>
          <ac:spMkLst>
            <pc:docMk/>
            <pc:sldMk cId="3418798292" sldId="271"/>
            <ac:spMk id="29" creationId="{BF550207-6C19-47B3-9AC2-D4F044AB97BF}"/>
          </ac:spMkLst>
        </pc:spChg>
        <pc:picChg chg="mod">
          <ac:chgData name="Elijah Cook" userId="S::ecook46@uwo.ca::a6fae4d5-cb30-4062-a29d-6e8d6276700f" providerId="AD" clId="Web-{6B622830-952E-4A4E-968C-96DA1795E30E}" dt="2022-03-17T13:10:35.697" v="52" actId="1076"/>
          <ac:picMkLst>
            <pc:docMk/>
            <pc:sldMk cId="3418798292" sldId="271"/>
            <ac:picMk id="5" creationId="{E852D7A7-0FBE-4EAC-B05D-A4E6B93265E0}"/>
          </ac:picMkLst>
        </pc:picChg>
        <pc:picChg chg="add del mod">
          <ac:chgData name="Elijah Cook" userId="S::ecook46@uwo.ca::a6fae4d5-cb30-4062-a29d-6e8d6276700f" providerId="AD" clId="Web-{6B622830-952E-4A4E-968C-96DA1795E30E}" dt="2022-03-17T13:10:29.807" v="40" actId="1076"/>
          <ac:picMkLst>
            <pc:docMk/>
            <pc:sldMk cId="3418798292" sldId="271"/>
            <ac:picMk id="7" creationId="{6D107797-88A6-4C95-A91D-DA57E71C7CD1}"/>
          </ac:picMkLst>
        </pc:picChg>
        <pc:cxnChg chg="add del">
          <ac:chgData name="Elijah Cook" userId="S::ecook46@uwo.ca::a6fae4d5-cb30-4062-a29d-6e8d6276700f" providerId="AD" clId="Web-{6B622830-952E-4A4E-968C-96DA1795E30E}" dt="2022-03-17T13:10:38.119" v="53"/>
          <ac:cxnSpMkLst>
            <pc:docMk/>
            <pc:sldMk cId="3418798292" sldId="271"/>
            <ac:cxnSpMk id="15" creationId="{A07874E6-7627-4A68-97F6-539EAD445CC0}"/>
          </ac:cxnSpMkLst>
        </pc:cxnChg>
      </pc:sldChg>
    </pc:docChg>
  </pc:docChgLst>
  <pc:docChgLst>
    <pc:chgData name="Russell Robertson" userId="S::rrober72@uwo.ca::e2a1a8c5-f782-4d0b-b02c-e0970fc99339" providerId="AD" clId="Web-{A9B05425-6E52-4973-973A-875096B0BBAD}"/>
    <pc:docChg chg="modSld">
      <pc:chgData name="Russell Robertson" userId="S::rrober72@uwo.ca::e2a1a8c5-f782-4d0b-b02c-e0970fc99339" providerId="AD" clId="Web-{A9B05425-6E52-4973-973A-875096B0BBAD}" dt="2022-02-17T14:34:36.878" v="375"/>
      <pc:docMkLst>
        <pc:docMk/>
      </pc:docMkLst>
      <pc:sldChg chg="addSp delSp modSp">
        <pc:chgData name="Russell Robertson" userId="S::rrober72@uwo.ca::e2a1a8c5-f782-4d0b-b02c-e0970fc99339" providerId="AD" clId="Web-{A9B05425-6E52-4973-973A-875096B0BBAD}" dt="2022-02-17T14:34:36.878" v="375"/>
        <pc:sldMkLst>
          <pc:docMk/>
          <pc:sldMk cId="1809816262" sldId="264"/>
        </pc:sldMkLst>
        <pc:spChg chg="add del mod">
          <ac:chgData name="Russell Robertson" userId="S::rrober72@uwo.ca::e2a1a8c5-f782-4d0b-b02c-e0970fc99339" providerId="AD" clId="Web-{A9B05425-6E52-4973-973A-875096B0BBAD}" dt="2022-02-17T14:12:36.301" v="4"/>
          <ac:spMkLst>
            <pc:docMk/>
            <pc:sldMk cId="1809816262" sldId="264"/>
            <ac:spMk id="4" creationId="{FFFA136B-AA4A-42CC-A94C-EF2F506EB4F4}"/>
          </ac:spMkLst>
        </pc:spChg>
        <pc:spChg chg="add del mod">
          <ac:chgData name="Russell Robertson" userId="S::rrober72@uwo.ca::e2a1a8c5-f782-4d0b-b02c-e0970fc99339" providerId="AD" clId="Web-{A9B05425-6E52-4973-973A-875096B0BBAD}" dt="2022-02-17T14:12:59.192" v="11"/>
          <ac:spMkLst>
            <pc:docMk/>
            <pc:sldMk cId="1809816262" sldId="264"/>
            <ac:spMk id="6" creationId="{501F0215-00A2-4A2F-B1D8-EA60B00165E3}"/>
          </ac:spMkLst>
        </pc:spChg>
        <pc:spChg chg="del">
          <ac:chgData name="Russell Robertson" userId="S::rrober72@uwo.ca::e2a1a8c5-f782-4d0b-b02c-e0970fc99339" providerId="AD" clId="Web-{A9B05425-6E52-4973-973A-875096B0BBAD}" dt="2022-02-17T14:12:54.473" v="10"/>
          <ac:spMkLst>
            <pc:docMk/>
            <pc:sldMk cId="1809816262" sldId="264"/>
            <ac:spMk id="16" creationId="{536587A7-76F4-CA42-B392-D70B4CE0F9A4}"/>
          </ac:spMkLst>
        </pc:spChg>
        <pc:spChg chg="del">
          <ac:chgData name="Russell Robertson" userId="S::rrober72@uwo.ca::e2a1a8c5-f782-4d0b-b02c-e0970fc99339" providerId="AD" clId="Web-{A9B05425-6E52-4973-973A-875096B0BBAD}" dt="2022-02-17T14:12:54.473" v="9"/>
          <ac:spMkLst>
            <pc:docMk/>
            <pc:sldMk cId="1809816262" sldId="264"/>
            <ac:spMk id="19" creationId="{315D7B04-20F9-4045-985B-F9358ED27D30}"/>
          </ac:spMkLst>
        </pc:spChg>
        <pc:spChg chg="del">
          <ac:chgData name="Russell Robertson" userId="S::rrober72@uwo.ca::e2a1a8c5-f782-4d0b-b02c-e0970fc99339" providerId="AD" clId="Web-{A9B05425-6E52-4973-973A-875096B0BBAD}" dt="2022-02-17T14:13:02.380" v="15"/>
          <ac:spMkLst>
            <pc:docMk/>
            <pc:sldMk cId="1809816262" sldId="264"/>
            <ac:spMk id="20" creationId="{EE2F7293-3010-B747-A6CF-75E84AF12D05}"/>
          </ac:spMkLst>
        </pc:spChg>
        <pc:spChg chg="del mod">
          <ac:chgData name="Russell Robertson" userId="S::rrober72@uwo.ca::e2a1a8c5-f782-4d0b-b02c-e0970fc99339" providerId="AD" clId="Web-{A9B05425-6E52-4973-973A-875096B0BBAD}" dt="2022-02-17T14:13:01.177" v="14"/>
          <ac:spMkLst>
            <pc:docMk/>
            <pc:sldMk cId="1809816262" sldId="264"/>
            <ac:spMk id="21" creationId="{8B14B70A-6073-D443-B621-E3F369C01D86}"/>
          </ac:spMkLst>
        </pc:spChg>
        <pc:spChg chg="del">
          <ac:chgData name="Russell Robertson" userId="S::rrober72@uwo.ca::e2a1a8c5-f782-4d0b-b02c-e0970fc99339" providerId="AD" clId="Web-{A9B05425-6E52-4973-973A-875096B0BBAD}" dt="2022-02-17T14:12:54.473" v="8"/>
          <ac:spMkLst>
            <pc:docMk/>
            <pc:sldMk cId="1809816262" sldId="264"/>
            <ac:spMk id="22" creationId="{05A9F511-895A-9340-B66B-D99B9ADC5A1A}"/>
          </ac:spMkLst>
        </pc:spChg>
        <pc:graphicFrameChg chg="add del mod modGraphic">
          <ac:chgData name="Russell Robertson" userId="S::rrober72@uwo.ca::e2a1a8c5-f782-4d0b-b02c-e0970fc99339" providerId="AD" clId="Web-{A9B05425-6E52-4973-973A-875096B0BBAD}" dt="2022-02-17T14:18:47.305" v="290"/>
          <ac:graphicFrameMkLst>
            <pc:docMk/>
            <pc:sldMk cId="1809816262" sldId="264"/>
            <ac:graphicFrameMk id="7" creationId="{269EBC3E-D4A2-4543-A8CF-94A45CBC71D6}"/>
          </ac:graphicFrameMkLst>
        </pc:graphicFrameChg>
        <pc:graphicFrameChg chg="add mod modGraphic">
          <ac:chgData name="Russell Robertson" userId="S::rrober72@uwo.ca::e2a1a8c5-f782-4d0b-b02c-e0970fc99339" providerId="AD" clId="Web-{A9B05425-6E52-4973-973A-875096B0BBAD}" dt="2022-02-17T14:34:36.878" v="375"/>
          <ac:graphicFrameMkLst>
            <pc:docMk/>
            <pc:sldMk cId="1809816262" sldId="264"/>
            <ac:graphicFrameMk id="9" creationId="{3482CB99-A5B8-4930-A57E-94F2F5A88AA5}"/>
          </ac:graphicFrameMkLst>
        </pc:graphicFrameChg>
        <pc:picChg chg="add del mod">
          <ac:chgData name="Russell Robertson" userId="S::rrober72@uwo.ca::e2a1a8c5-f782-4d0b-b02c-e0970fc99339" providerId="AD" clId="Web-{A9B05425-6E52-4973-973A-875096B0BBAD}" dt="2022-02-17T14:12:48.801" v="5"/>
          <ac:picMkLst>
            <pc:docMk/>
            <pc:sldMk cId="1809816262" sldId="264"/>
            <ac:picMk id="26" creationId="{B1257871-DE8F-844E-850C-3E91F31B6D8D}"/>
          </ac:picMkLst>
        </pc:picChg>
      </pc:sldChg>
    </pc:docChg>
  </pc:docChgLst>
  <pc:docChgLst>
    <pc:chgData name="Samuel Reed" userId="S::sreed24@uwo.ca::731866cd-9a49-4f85-b0fb-04c2d0f5bb52" providerId="AD" clId="Web-{FB479F5B-27F7-4077-8368-5B45DF9297C6}"/>
    <pc:docChg chg="modSld">
      <pc:chgData name="Samuel Reed" userId="S::sreed24@uwo.ca::731866cd-9a49-4f85-b0fb-04c2d0f5bb52" providerId="AD" clId="Web-{FB479F5B-27F7-4077-8368-5B45DF9297C6}" dt="2022-02-19T04:00:47.473" v="768" actId="20577"/>
      <pc:docMkLst>
        <pc:docMk/>
      </pc:docMkLst>
      <pc:sldChg chg="modSp">
        <pc:chgData name="Samuel Reed" userId="S::sreed24@uwo.ca::731866cd-9a49-4f85-b0fb-04c2d0f5bb52" providerId="AD" clId="Web-{FB479F5B-27F7-4077-8368-5B45DF9297C6}" dt="2022-02-19T03:59:19.378" v="753" actId="20577"/>
        <pc:sldMkLst>
          <pc:docMk/>
          <pc:sldMk cId="3102362032" sldId="266"/>
        </pc:sldMkLst>
        <pc:spChg chg="mod">
          <ac:chgData name="Samuel Reed" userId="S::sreed24@uwo.ca::731866cd-9a49-4f85-b0fb-04c2d0f5bb52" providerId="AD" clId="Web-{FB479F5B-27F7-4077-8368-5B45DF9297C6}" dt="2022-02-19T03:57:42.861" v="683" actId="1076"/>
          <ac:spMkLst>
            <pc:docMk/>
            <pc:sldMk cId="3102362032" sldId="266"/>
            <ac:spMk id="2" creationId="{6EE6436E-1D7B-4C52-B445-CF01729658D7}"/>
          </ac:spMkLst>
        </pc:spChg>
        <pc:spChg chg="mod">
          <ac:chgData name="Samuel Reed" userId="S::sreed24@uwo.ca::731866cd-9a49-4f85-b0fb-04c2d0f5bb52" providerId="AD" clId="Web-{FB479F5B-27F7-4077-8368-5B45DF9297C6}" dt="2022-02-19T03:59:19.378" v="753" actId="20577"/>
          <ac:spMkLst>
            <pc:docMk/>
            <pc:sldMk cId="3102362032" sldId="266"/>
            <ac:spMk id="10" creationId="{1EB2AE7D-12C6-482E-99A7-0127E61C935F}"/>
          </ac:spMkLst>
        </pc:spChg>
      </pc:sldChg>
      <pc:sldChg chg="modSp">
        <pc:chgData name="Samuel Reed" userId="S::sreed24@uwo.ca::731866cd-9a49-4f85-b0fb-04c2d0f5bb52" providerId="AD" clId="Web-{FB479F5B-27F7-4077-8368-5B45DF9297C6}" dt="2022-02-19T04:00:47.473" v="768" actId="20577"/>
        <pc:sldMkLst>
          <pc:docMk/>
          <pc:sldMk cId="1762775652" sldId="267"/>
        </pc:sldMkLst>
        <pc:spChg chg="mod">
          <ac:chgData name="Samuel Reed" userId="S::sreed24@uwo.ca::731866cd-9a49-4f85-b0fb-04c2d0f5bb52" providerId="AD" clId="Web-{FB479F5B-27F7-4077-8368-5B45DF9297C6}" dt="2022-02-19T04:00:47.473" v="768" actId="20577"/>
          <ac:spMkLst>
            <pc:docMk/>
            <pc:sldMk cId="1762775652" sldId="267"/>
            <ac:spMk id="3" creationId="{DF0E6D67-8DA5-4E0B-8B25-396FEA52D8A6}"/>
          </ac:spMkLst>
        </pc:spChg>
      </pc:sldChg>
      <pc:sldChg chg="addSp delSp modSp">
        <pc:chgData name="Samuel Reed" userId="S::sreed24@uwo.ca::731866cd-9a49-4f85-b0fb-04c2d0f5bb52" providerId="AD" clId="Web-{FB479F5B-27F7-4077-8368-5B45DF9297C6}" dt="2022-02-19T04:00:06.566" v="758" actId="20577"/>
        <pc:sldMkLst>
          <pc:docMk/>
          <pc:sldMk cId="3418798292" sldId="271"/>
        </pc:sldMkLst>
        <pc:spChg chg="ord">
          <ac:chgData name="Samuel Reed" userId="S::sreed24@uwo.ca::731866cd-9a49-4f85-b0fb-04c2d0f5bb52" providerId="AD" clId="Web-{FB479F5B-27F7-4077-8368-5B45DF9297C6}" dt="2022-02-19T03:40:14.771" v="285"/>
          <ac:spMkLst>
            <pc:docMk/>
            <pc:sldMk cId="3418798292" sldId="271"/>
            <ac:spMk id="2" creationId="{6EE6436E-1D7B-4C52-B445-CF01729658D7}"/>
          </ac:spMkLst>
        </pc:spChg>
        <pc:spChg chg="mod ord">
          <ac:chgData name="Samuel Reed" userId="S::sreed24@uwo.ca::731866cd-9a49-4f85-b0fb-04c2d0f5bb52" providerId="AD" clId="Web-{FB479F5B-27F7-4077-8368-5B45DF9297C6}" dt="2022-02-19T04:00:06.566" v="758" actId="20577"/>
          <ac:spMkLst>
            <pc:docMk/>
            <pc:sldMk cId="3418798292" sldId="271"/>
            <ac:spMk id="3" creationId="{5F4ACE3C-2924-4204-A754-6077B7608799}"/>
          </ac:spMkLst>
        </pc:spChg>
        <pc:spChg chg="add mod">
          <ac:chgData name="Samuel Reed" userId="S::sreed24@uwo.ca::731866cd-9a49-4f85-b0fb-04c2d0f5bb52" providerId="AD" clId="Web-{FB479F5B-27F7-4077-8368-5B45DF9297C6}" dt="2022-02-19T03:37:04.738" v="214" actId="20577"/>
          <ac:spMkLst>
            <pc:docMk/>
            <pc:sldMk cId="3418798292" sldId="271"/>
            <ac:spMk id="4" creationId="{5D0D86CA-C345-4FE8-8378-87AC087221A0}"/>
          </ac:spMkLst>
        </pc:spChg>
        <pc:spChg chg="add mod">
          <ac:chgData name="Samuel Reed" userId="S::sreed24@uwo.ca::731866cd-9a49-4f85-b0fb-04c2d0f5bb52" providerId="AD" clId="Web-{FB479F5B-27F7-4077-8368-5B45DF9297C6}" dt="2022-02-19T03:37:48.285" v="245" actId="1076"/>
          <ac:spMkLst>
            <pc:docMk/>
            <pc:sldMk cId="3418798292" sldId="271"/>
            <ac:spMk id="6" creationId="{7F10C7EE-674C-4150-BCC0-5A1157B70C8F}"/>
          </ac:spMkLst>
        </pc:spChg>
        <pc:spChg chg="add mod">
          <ac:chgData name="Samuel Reed" userId="S::sreed24@uwo.ca::731866cd-9a49-4f85-b0fb-04c2d0f5bb52" providerId="AD" clId="Web-{FB479F5B-27F7-4077-8368-5B45DF9297C6}" dt="2022-02-19T03:43:20.930" v="358" actId="20577"/>
          <ac:spMkLst>
            <pc:docMk/>
            <pc:sldMk cId="3418798292" sldId="271"/>
            <ac:spMk id="9" creationId="{3ECDC9F1-6646-44C5-AFAE-6A564D235D0D}"/>
          </ac:spMkLst>
        </pc:spChg>
        <pc:spChg chg="ord">
          <ac:chgData name="Samuel Reed" userId="S::sreed24@uwo.ca::731866cd-9a49-4f85-b0fb-04c2d0f5bb52" providerId="AD" clId="Web-{FB479F5B-27F7-4077-8368-5B45DF9297C6}" dt="2022-02-19T03:40:19.928" v="287"/>
          <ac:spMkLst>
            <pc:docMk/>
            <pc:sldMk cId="3418798292" sldId="271"/>
            <ac:spMk id="11" creationId="{5E39A796-BE83-48B1-B33F-35C4A32AAB57}"/>
          </ac:spMkLst>
        </pc:spChg>
        <pc:spChg chg="add mod">
          <ac:chgData name="Samuel Reed" userId="S::sreed24@uwo.ca::731866cd-9a49-4f85-b0fb-04c2d0f5bb52" providerId="AD" clId="Web-{FB479F5B-27F7-4077-8368-5B45DF9297C6}" dt="2022-02-19T03:37:09.332" v="224" actId="20577"/>
          <ac:spMkLst>
            <pc:docMk/>
            <pc:sldMk cId="3418798292" sldId="271"/>
            <ac:spMk id="16" creationId="{37A708A6-25AA-437C-BE25-4FA3C8DCA005}"/>
          </ac:spMkLst>
        </pc:spChg>
        <pc:spChg chg="add mod">
          <ac:chgData name="Samuel Reed" userId="S::sreed24@uwo.ca::731866cd-9a49-4f85-b0fb-04c2d0f5bb52" providerId="AD" clId="Web-{FB479F5B-27F7-4077-8368-5B45DF9297C6}" dt="2022-02-19T03:42:58.148" v="354" actId="14100"/>
          <ac:spMkLst>
            <pc:docMk/>
            <pc:sldMk cId="3418798292" sldId="271"/>
            <ac:spMk id="17" creationId="{29E4B0EF-9410-491F-906C-B23A3C59D5F6}"/>
          </ac:spMkLst>
        </pc:spChg>
        <pc:spChg chg="add del">
          <ac:chgData name="Samuel Reed" userId="S::sreed24@uwo.ca::731866cd-9a49-4f85-b0fb-04c2d0f5bb52" providerId="AD" clId="Web-{FB479F5B-27F7-4077-8368-5B45DF9297C6}" dt="2022-02-19T03:38:47.989" v="265"/>
          <ac:spMkLst>
            <pc:docMk/>
            <pc:sldMk cId="3418798292" sldId="271"/>
            <ac:spMk id="18" creationId="{EBDA5387-0DD0-4A79-8ABD-03B329FCC581}"/>
          </ac:spMkLst>
        </pc:spChg>
        <pc:spChg chg="add del">
          <ac:chgData name="Samuel Reed" userId="S::sreed24@uwo.ca::731866cd-9a49-4f85-b0fb-04c2d0f5bb52" providerId="AD" clId="Web-{FB479F5B-27F7-4077-8368-5B45DF9297C6}" dt="2022-02-19T03:38:47.645" v="264"/>
          <ac:spMkLst>
            <pc:docMk/>
            <pc:sldMk cId="3418798292" sldId="271"/>
            <ac:spMk id="19" creationId="{6AEC4E48-2357-4787-9C16-DF40B173BDF0}"/>
          </ac:spMkLst>
        </pc:spChg>
        <pc:spChg chg="add mod">
          <ac:chgData name="Samuel Reed" userId="S::sreed24@uwo.ca::731866cd-9a49-4f85-b0fb-04c2d0f5bb52" providerId="AD" clId="Web-{FB479F5B-27F7-4077-8368-5B45DF9297C6}" dt="2022-02-19T03:38:42.395" v="261" actId="20577"/>
          <ac:spMkLst>
            <pc:docMk/>
            <pc:sldMk cId="3418798292" sldId="271"/>
            <ac:spMk id="20" creationId="{0DAEB789-21ED-4D6A-994F-B9581E4B7654}"/>
          </ac:spMkLst>
        </pc:spChg>
        <pc:spChg chg="add mod">
          <ac:chgData name="Samuel Reed" userId="S::sreed24@uwo.ca::731866cd-9a49-4f85-b0fb-04c2d0f5bb52" providerId="AD" clId="Web-{FB479F5B-27F7-4077-8368-5B45DF9297C6}" dt="2022-02-19T03:39:24.271" v="274" actId="14100"/>
          <ac:spMkLst>
            <pc:docMk/>
            <pc:sldMk cId="3418798292" sldId="271"/>
            <ac:spMk id="21" creationId="{3376D29E-7C83-49D4-9E64-3EC013C6B707}"/>
          </ac:spMkLst>
        </pc:spChg>
        <pc:spChg chg="add mod ord">
          <ac:chgData name="Samuel Reed" userId="S::sreed24@uwo.ca::731866cd-9a49-4f85-b0fb-04c2d0f5bb52" providerId="AD" clId="Web-{FB479F5B-27F7-4077-8368-5B45DF9297C6}" dt="2022-02-19T03:42:04.601" v="314" actId="1076"/>
          <ac:spMkLst>
            <pc:docMk/>
            <pc:sldMk cId="3418798292" sldId="271"/>
            <ac:spMk id="22" creationId="{6E759010-4012-4414-BA6C-519309ACF6CA}"/>
          </ac:spMkLst>
        </pc:spChg>
        <pc:spChg chg="add del mod">
          <ac:chgData name="Samuel Reed" userId="S::sreed24@uwo.ca::731866cd-9a49-4f85-b0fb-04c2d0f5bb52" providerId="AD" clId="Web-{FB479F5B-27F7-4077-8368-5B45DF9297C6}" dt="2022-02-19T03:41:11.897" v="306" actId="688"/>
          <ac:spMkLst>
            <pc:docMk/>
            <pc:sldMk cId="3418798292" sldId="271"/>
            <ac:spMk id="23" creationId="{5DEDFA8D-0D3C-4842-8F02-A646C5F65EA9}"/>
          </ac:spMkLst>
        </pc:spChg>
        <pc:spChg chg="add del">
          <ac:chgData name="Samuel Reed" userId="S::sreed24@uwo.ca::731866cd-9a49-4f85-b0fb-04c2d0f5bb52" providerId="AD" clId="Web-{FB479F5B-27F7-4077-8368-5B45DF9297C6}" dt="2022-02-19T03:40:51.709" v="298"/>
          <ac:spMkLst>
            <pc:docMk/>
            <pc:sldMk cId="3418798292" sldId="271"/>
            <ac:spMk id="24" creationId="{0D7D4803-B833-4063-B838-80DD7269E842}"/>
          </ac:spMkLst>
        </pc:spChg>
        <pc:spChg chg="add mod">
          <ac:chgData name="Samuel Reed" userId="S::sreed24@uwo.ca::731866cd-9a49-4f85-b0fb-04c2d0f5bb52" providerId="AD" clId="Web-{FB479F5B-27F7-4077-8368-5B45DF9297C6}" dt="2022-02-19T03:40:47.256" v="297" actId="14100"/>
          <ac:spMkLst>
            <pc:docMk/>
            <pc:sldMk cId="3418798292" sldId="271"/>
            <ac:spMk id="25" creationId="{2271BC48-1C61-4692-A506-ABE029B6C5AF}"/>
          </ac:spMkLst>
        </pc:spChg>
        <pc:spChg chg="add mod">
          <ac:chgData name="Samuel Reed" userId="S::sreed24@uwo.ca::731866cd-9a49-4f85-b0fb-04c2d0f5bb52" providerId="AD" clId="Web-{FB479F5B-27F7-4077-8368-5B45DF9297C6}" dt="2022-02-19T03:41:56.694" v="313" actId="14100"/>
          <ac:spMkLst>
            <pc:docMk/>
            <pc:sldMk cId="3418798292" sldId="271"/>
            <ac:spMk id="26" creationId="{30201362-24D9-4D8B-A76A-941A2D8AF921}"/>
          </ac:spMkLst>
        </pc:spChg>
        <pc:picChg chg="add mod ord">
          <ac:chgData name="Samuel Reed" userId="S::sreed24@uwo.ca::731866cd-9a49-4f85-b0fb-04c2d0f5bb52" providerId="AD" clId="Web-{FB479F5B-27F7-4077-8368-5B45DF9297C6}" dt="2022-02-19T03:40:30.209" v="289"/>
          <ac:picMkLst>
            <pc:docMk/>
            <pc:sldMk cId="3418798292" sldId="271"/>
            <ac:picMk id="7" creationId="{6D107797-88A6-4C95-A91D-DA57E71C7CD1}"/>
          </ac:picMkLst>
        </pc:picChg>
      </pc:sldChg>
      <pc:sldChg chg="addSp modSp">
        <pc:chgData name="Samuel Reed" userId="S::sreed24@uwo.ca::731866cd-9a49-4f85-b0fb-04c2d0f5bb52" providerId="AD" clId="Web-{FB479F5B-27F7-4077-8368-5B45DF9297C6}" dt="2022-02-19T03:35:15.440" v="191" actId="20577"/>
        <pc:sldMkLst>
          <pc:docMk/>
          <pc:sldMk cId="3654105333" sldId="272"/>
        </pc:sldMkLst>
        <pc:spChg chg="mod">
          <ac:chgData name="Samuel Reed" userId="S::sreed24@uwo.ca::731866cd-9a49-4f85-b0fb-04c2d0f5bb52" providerId="AD" clId="Web-{FB479F5B-27F7-4077-8368-5B45DF9297C6}" dt="2022-02-19T03:32:46.907" v="16" actId="20577"/>
          <ac:spMkLst>
            <pc:docMk/>
            <pc:sldMk cId="3654105333" sldId="272"/>
            <ac:spMk id="3" creationId="{D021BDA2-0AB6-4539-BE6F-C70503F20226}"/>
          </ac:spMkLst>
        </pc:spChg>
        <pc:spChg chg="add mod">
          <ac:chgData name="Samuel Reed" userId="S::sreed24@uwo.ca::731866cd-9a49-4f85-b0fb-04c2d0f5bb52" providerId="AD" clId="Web-{FB479F5B-27F7-4077-8368-5B45DF9297C6}" dt="2022-02-19T03:35:15.440" v="191" actId="20577"/>
          <ac:spMkLst>
            <pc:docMk/>
            <pc:sldMk cId="3654105333" sldId="272"/>
            <ac:spMk id="9" creationId="{42AAFAF7-B733-4EED-93F6-A4837370856A}"/>
          </ac:spMkLst>
        </pc:spChg>
        <pc:picChg chg="add mod">
          <ac:chgData name="Samuel Reed" userId="S::sreed24@uwo.ca::731866cd-9a49-4f85-b0fb-04c2d0f5bb52" providerId="AD" clId="Web-{FB479F5B-27F7-4077-8368-5B45DF9297C6}" dt="2022-02-19T03:32:33.438" v="4" actId="14100"/>
          <ac:picMkLst>
            <pc:docMk/>
            <pc:sldMk cId="3654105333" sldId="272"/>
            <ac:picMk id="8" creationId="{0CA21609-4CA8-4B79-BE63-0A69314C9970}"/>
          </ac:picMkLst>
        </pc:picChg>
      </pc:sldChg>
      <pc:sldChg chg="addSp modSp">
        <pc:chgData name="Samuel Reed" userId="S::sreed24@uwo.ca::731866cd-9a49-4f85-b0fb-04c2d0f5bb52" providerId="AD" clId="Web-{FB479F5B-27F7-4077-8368-5B45DF9297C6}" dt="2022-02-19T04:00:32.394" v="767" actId="20577"/>
        <pc:sldMkLst>
          <pc:docMk/>
          <pc:sldMk cId="3520916917" sldId="273"/>
        </pc:sldMkLst>
        <pc:spChg chg="mod">
          <ac:chgData name="Samuel Reed" userId="S::sreed24@uwo.ca::731866cd-9a49-4f85-b0fb-04c2d0f5bb52" providerId="AD" clId="Web-{FB479F5B-27F7-4077-8368-5B45DF9297C6}" dt="2022-02-19T04:00:32.394" v="767" actId="20577"/>
          <ac:spMkLst>
            <pc:docMk/>
            <pc:sldMk cId="3520916917" sldId="273"/>
            <ac:spMk id="3" creationId="{E7741F29-A92E-40D5-9EE2-430664CAD10C}"/>
          </ac:spMkLst>
        </pc:spChg>
        <pc:spChg chg="add mod">
          <ac:chgData name="Samuel Reed" userId="S::sreed24@uwo.ca::731866cd-9a49-4f85-b0fb-04c2d0f5bb52" providerId="AD" clId="Web-{FB479F5B-27F7-4077-8368-5B45DF9297C6}" dt="2022-02-19T04:00:19.894" v="761" actId="1076"/>
          <ac:spMkLst>
            <pc:docMk/>
            <pc:sldMk cId="3520916917" sldId="273"/>
            <ac:spMk id="6" creationId="{08D5C671-FAAD-4046-B0C1-BAC91AB0F2BF}"/>
          </ac:spMkLst>
        </pc:spChg>
        <pc:spChg chg="add mod">
          <ac:chgData name="Samuel Reed" userId="S::sreed24@uwo.ca::731866cd-9a49-4f85-b0fb-04c2d0f5bb52" providerId="AD" clId="Web-{FB479F5B-27F7-4077-8368-5B45DF9297C6}" dt="2022-02-19T04:00:19.894" v="762" actId="1076"/>
          <ac:spMkLst>
            <pc:docMk/>
            <pc:sldMk cId="3520916917" sldId="273"/>
            <ac:spMk id="7" creationId="{691EF6C8-985A-4F06-A328-4D8A9D3C9202}"/>
          </ac:spMkLst>
        </pc:spChg>
        <pc:spChg chg="add mod">
          <ac:chgData name="Samuel Reed" userId="S::sreed24@uwo.ca::731866cd-9a49-4f85-b0fb-04c2d0f5bb52" providerId="AD" clId="Web-{FB479F5B-27F7-4077-8368-5B45DF9297C6}" dt="2022-02-19T04:00:25.285" v="764" actId="1076"/>
          <ac:spMkLst>
            <pc:docMk/>
            <pc:sldMk cId="3520916917" sldId="273"/>
            <ac:spMk id="8" creationId="{508610D5-B674-47A5-9D70-AE10960AC0E3}"/>
          </ac:spMkLst>
        </pc:spChg>
        <pc:spChg chg="add mod">
          <ac:chgData name="Samuel Reed" userId="S::sreed24@uwo.ca::731866cd-9a49-4f85-b0fb-04c2d0f5bb52" providerId="AD" clId="Web-{FB479F5B-27F7-4077-8368-5B45DF9297C6}" dt="2022-02-19T04:00:19.910" v="763" actId="1076"/>
          <ac:spMkLst>
            <pc:docMk/>
            <pc:sldMk cId="3520916917" sldId="273"/>
            <ac:spMk id="9" creationId="{5CC0367E-9734-4CFD-AD00-20B579E82199}"/>
          </ac:spMkLst>
        </pc:spChg>
        <pc:picChg chg="add mod modCrop">
          <ac:chgData name="Samuel Reed" userId="S::sreed24@uwo.ca::731866cd-9a49-4f85-b0fb-04c2d0f5bb52" providerId="AD" clId="Web-{FB479F5B-27F7-4077-8368-5B45DF9297C6}" dt="2022-02-19T04:00:19.863" v="759" actId="1076"/>
          <ac:picMkLst>
            <pc:docMk/>
            <pc:sldMk cId="3520916917" sldId="273"/>
            <ac:picMk id="4" creationId="{E2E98606-AEAD-4031-9505-277F6D58F10F}"/>
          </ac:picMkLst>
        </pc:picChg>
        <pc:picChg chg="add mod">
          <ac:chgData name="Samuel Reed" userId="S::sreed24@uwo.ca::731866cd-9a49-4f85-b0fb-04c2d0f5bb52" providerId="AD" clId="Web-{FB479F5B-27F7-4077-8368-5B45DF9297C6}" dt="2022-02-19T04:00:19.879" v="760" actId="1076"/>
          <ac:picMkLst>
            <pc:docMk/>
            <pc:sldMk cId="3520916917" sldId="273"/>
            <ac:picMk id="5" creationId="{21AB7C4C-07C3-4FD2-B99A-81ECAB1F7C70}"/>
          </ac:picMkLst>
        </pc:picChg>
        <pc:picChg chg="add mod">
          <ac:chgData name="Samuel Reed" userId="S::sreed24@uwo.ca::731866cd-9a49-4f85-b0fb-04c2d0f5bb52" providerId="AD" clId="Web-{FB479F5B-27F7-4077-8368-5B45DF9297C6}" dt="2022-02-19T04:00:28.754" v="766" actId="1076"/>
          <ac:picMkLst>
            <pc:docMk/>
            <pc:sldMk cId="3520916917" sldId="273"/>
            <ac:picMk id="10" creationId="{2714F1C9-82EE-4929-AF6E-8A443957988C}"/>
          </ac:picMkLst>
        </pc:picChg>
      </pc:sldChg>
    </pc:docChg>
  </pc:docChgLst>
  <pc:docChgLst>
    <pc:chgData name="Melissa Fruci" userId="S::mfruci2@uwo.ca::0329aab6-bace-4468-a91d-a0269caa1552" providerId="AD" clId="Web-{E3ACA924-2933-4724-BA30-717D91DED07F}"/>
    <pc:docChg chg="modSld">
      <pc:chgData name="Melissa Fruci" userId="S::mfruci2@uwo.ca::0329aab6-bace-4468-a91d-a0269caa1552" providerId="AD" clId="Web-{E3ACA924-2933-4724-BA30-717D91DED07F}" dt="2022-02-17T14:09:07.275" v="12" actId="20577"/>
      <pc:docMkLst>
        <pc:docMk/>
      </pc:docMkLst>
      <pc:sldChg chg="modSp">
        <pc:chgData name="Melissa Fruci" userId="S::mfruci2@uwo.ca::0329aab6-bace-4468-a91d-a0269caa1552" providerId="AD" clId="Web-{E3ACA924-2933-4724-BA30-717D91DED07F}" dt="2022-02-17T14:09:07.275" v="12" actId="20577"/>
        <pc:sldMkLst>
          <pc:docMk/>
          <pc:sldMk cId="3305155801" sldId="256"/>
        </pc:sldMkLst>
        <pc:spChg chg="mod">
          <ac:chgData name="Melissa Fruci" userId="S::mfruci2@uwo.ca::0329aab6-bace-4468-a91d-a0269caa1552" providerId="AD" clId="Web-{E3ACA924-2933-4724-BA30-717D91DED07F}" dt="2022-02-17T14:09:07.275" v="12" actId="20577"/>
          <ac:spMkLst>
            <pc:docMk/>
            <pc:sldMk cId="3305155801" sldId="256"/>
            <ac:spMk id="2" creationId="{151B9CB0-9803-4B00-9F37-A6AAF334A81C}"/>
          </ac:spMkLst>
        </pc:spChg>
      </pc:sldChg>
    </pc:docChg>
  </pc:docChgLst>
  <pc:docChgLst>
    <pc:chgData name="Emilie Potts" userId="S::epotts3@uwo.ca::0c671afd-d9bd-4f44-9004-998ea5c8e512" providerId="AD" clId="Web-{26A1C333-B02F-415D-B412-A3FEFDF541DC}"/>
    <pc:docChg chg="mod modSld">
      <pc:chgData name="Emilie Potts" userId="S::epotts3@uwo.ca::0c671afd-d9bd-4f44-9004-998ea5c8e512" providerId="AD" clId="Web-{26A1C333-B02F-415D-B412-A3FEFDF541DC}" dt="2022-02-28T18:25:40.492" v="21"/>
      <pc:docMkLst>
        <pc:docMk/>
      </pc:docMkLst>
      <pc:sldChg chg="addCm">
        <pc:chgData name="Emilie Potts" userId="S::epotts3@uwo.ca::0c671afd-d9bd-4f44-9004-998ea5c8e512" providerId="AD" clId="Web-{26A1C333-B02F-415D-B412-A3FEFDF541DC}" dt="2022-02-28T18:19:30.268" v="15"/>
        <pc:sldMkLst>
          <pc:docMk/>
          <pc:sldMk cId="2677783482" sldId="262"/>
        </pc:sldMkLst>
      </pc:sldChg>
      <pc:sldChg chg="addCm">
        <pc:chgData name="Emilie Potts" userId="S::epotts3@uwo.ca::0c671afd-d9bd-4f44-9004-998ea5c8e512" providerId="AD" clId="Web-{26A1C333-B02F-415D-B412-A3FEFDF541DC}" dt="2022-02-28T18:24:46.226" v="20"/>
        <pc:sldMkLst>
          <pc:docMk/>
          <pc:sldMk cId="1809816262" sldId="264"/>
        </pc:sldMkLst>
      </pc:sldChg>
      <pc:sldChg chg="addCm">
        <pc:chgData name="Emilie Potts" userId="S::epotts3@uwo.ca::0c671afd-d9bd-4f44-9004-998ea5c8e512" providerId="AD" clId="Web-{26A1C333-B02F-415D-B412-A3FEFDF541DC}" dt="2022-02-28T18:25:40.492" v="21"/>
        <pc:sldMkLst>
          <pc:docMk/>
          <pc:sldMk cId="800142180" sldId="265"/>
        </pc:sldMkLst>
      </pc:sldChg>
      <pc:sldChg chg="addCm delCm">
        <pc:chgData name="Emilie Potts" userId="S::epotts3@uwo.ca::0c671afd-d9bd-4f44-9004-998ea5c8e512" providerId="AD" clId="Web-{26A1C333-B02F-415D-B412-A3FEFDF541DC}" dt="2022-02-28T18:20:06.378" v="16"/>
        <pc:sldMkLst>
          <pc:docMk/>
          <pc:sldMk cId="3102362032" sldId="266"/>
        </pc:sldMkLst>
      </pc:sldChg>
      <pc:sldChg chg="addCm">
        <pc:chgData name="Emilie Potts" userId="S::epotts3@uwo.ca::0c671afd-d9bd-4f44-9004-998ea5c8e512" providerId="AD" clId="Web-{26A1C333-B02F-415D-B412-A3FEFDF541DC}" dt="2022-02-28T18:12:47.936" v="1"/>
        <pc:sldMkLst>
          <pc:docMk/>
          <pc:sldMk cId="1413078742" sldId="268"/>
        </pc:sldMkLst>
      </pc:sldChg>
      <pc:sldChg chg="addCm modCm">
        <pc:chgData name="Emilie Potts" userId="S::epotts3@uwo.ca::0c671afd-d9bd-4f44-9004-998ea5c8e512" providerId="AD" clId="Web-{26A1C333-B02F-415D-B412-A3FEFDF541DC}" dt="2022-02-28T18:22:39.272" v="18"/>
        <pc:sldMkLst>
          <pc:docMk/>
          <pc:sldMk cId="2321212324" sldId="269"/>
        </pc:sldMkLst>
      </pc:sldChg>
      <pc:sldChg chg="addCm">
        <pc:chgData name="Emilie Potts" userId="S::epotts3@uwo.ca::0c671afd-d9bd-4f44-9004-998ea5c8e512" providerId="AD" clId="Web-{26A1C333-B02F-415D-B412-A3FEFDF541DC}" dt="2022-02-28T18:23:29.819" v="19"/>
        <pc:sldMkLst>
          <pc:docMk/>
          <pc:sldMk cId="1184268733" sldId="270"/>
        </pc:sldMkLst>
      </pc:sldChg>
      <pc:sldChg chg="addSp modSp addCm">
        <pc:chgData name="Emilie Potts" userId="S::epotts3@uwo.ca::0c671afd-d9bd-4f44-9004-998ea5c8e512" providerId="AD" clId="Web-{26A1C333-B02F-415D-B412-A3FEFDF541DC}" dt="2022-02-28T18:18:20.533" v="14"/>
        <pc:sldMkLst>
          <pc:docMk/>
          <pc:sldMk cId="3418798292" sldId="271"/>
        </pc:sldMkLst>
        <pc:spChg chg="mod">
          <ac:chgData name="Emilie Potts" userId="S::epotts3@uwo.ca::0c671afd-d9bd-4f44-9004-998ea5c8e512" providerId="AD" clId="Web-{26A1C333-B02F-415D-B412-A3FEFDF541DC}" dt="2022-02-28T18:17:56.908" v="9" actId="1076"/>
          <ac:spMkLst>
            <pc:docMk/>
            <pc:sldMk cId="3418798292" sldId="271"/>
            <ac:spMk id="9" creationId="{3ECDC9F1-6646-44C5-AFAE-6A564D235D0D}"/>
          </ac:spMkLst>
        </pc:spChg>
        <pc:spChg chg="add mod">
          <ac:chgData name="Emilie Potts" userId="S::epotts3@uwo.ca::0c671afd-d9bd-4f44-9004-998ea5c8e512" providerId="AD" clId="Web-{26A1C333-B02F-415D-B412-A3FEFDF541DC}" dt="2022-02-28T18:18:20.518" v="13"/>
          <ac:spMkLst>
            <pc:docMk/>
            <pc:sldMk cId="3418798292" sldId="271"/>
            <ac:spMk id="18" creationId="{79A52699-B16B-4EFD-A67D-4D0B09DFCC85}"/>
          </ac:spMkLst>
        </pc:spChg>
        <pc:spChg chg="add mod">
          <ac:chgData name="Emilie Potts" userId="S::epotts3@uwo.ca::0c671afd-d9bd-4f44-9004-998ea5c8e512" providerId="AD" clId="Web-{26A1C333-B02F-415D-B412-A3FEFDF541DC}" dt="2022-02-28T18:18:20.533" v="14"/>
          <ac:spMkLst>
            <pc:docMk/>
            <pc:sldMk cId="3418798292" sldId="271"/>
            <ac:spMk id="27" creationId="{84E61C87-F536-4D75-8B30-F8424C4D1E0C}"/>
          </ac:spMkLst>
        </pc:spChg>
      </pc:sldChg>
    </pc:docChg>
  </pc:docChgLst>
  <pc:docChgLst>
    <pc:chgData name="Elijah Cook" userId="S::ecook46@uwo.ca::a6fae4d5-cb30-4062-a29d-6e8d6276700f" providerId="AD" clId="Web-{1B4BA7D3-D489-491A-9CFF-21E731C3D0F6}"/>
    <pc:docChg chg="modSld">
      <pc:chgData name="Elijah Cook" userId="S::ecook46@uwo.ca::a6fae4d5-cb30-4062-a29d-6e8d6276700f" providerId="AD" clId="Web-{1B4BA7D3-D489-491A-9CFF-21E731C3D0F6}" dt="2022-02-19T03:02:06.972" v="240" actId="1076"/>
      <pc:docMkLst>
        <pc:docMk/>
      </pc:docMkLst>
      <pc:sldChg chg="modSp">
        <pc:chgData name="Elijah Cook" userId="S::ecook46@uwo.ca::a6fae4d5-cb30-4062-a29d-6e8d6276700f" providerId="AD" clId="Web-{1B4BA7D3-D489-491A-9CFF-21E731C3D0F6}" dt="2022-02-19T03:02:06.972" v="240" actId="1076"/>
        <pc:sldMkLst>
          <pc:docMk/>
          <pc:sldMk cId="3102362032" sldId="266"/>
        </pc:sldMkLst>
        <pc:spChg chg="mod">
          <ac:chgData name="Elijah Cook" userId="S::ecook46@uwo.ca::a6fae4d5-cb30-4062-a29d-6e8d6276700f" providerId="AD" clId="Web-{1B4BA7D3-D489-491A-9CFF-21E731C3D0F6}" dt="2022-02-19T03:02:06.972" v="240" actId="1076"/>
          <ac:spMkLst>
            <pc:docMk/>
            <pc:sldMk cId="3102362032" sldId="266"/>
            <ac:spMk id="10" creationId="{1EB2AE7D-12C6-482E-99A7-0127E61C935F}"/>
          </ac:spMkLst>
        </pc:spChg>
      </pc:sldChg>
    </pc:docChg>
  </pc:docChgLst>
  <pc:docChgLst>
    <pc:chgData name="Samuel Reed" userId="S::sreed24@uwo.ca::731866cd-9a49-4f85-b0fb-04c2d0f5bb52" providerId="AD" clId="Web-{E56A79D3-D4BE-4A63-8EB2-111B34B365E5}"/>
    <pc:docChg chg="modSld">
      <pc:chgData name="Samuel Reed" userId="S::sreed24@uwo.ca::731866cd-9a49-4f85-b0fb-04c2d0f5bb52" providerId="AD" clId="Web-{E56A79D3-D4BE-4A63-8EB2-111B34B365E5}" dt="2022-02-17T14:06:40.122" v="88" actId="20577"/>
      <pc:docMkLst>
        <pc:docMk/>
      </pc:docMkLst>
      <pc:sldChg chg="modSp">
        <pc:chgData name="Samuel Reed" userId="S::sreed24@uwo.ca::731866cd-9a49-4f85-b0fb-04c2d0f5bb52" providerId="AD" clId="Web-{E56A79D3-D4BE-4A63-8EB2-111B34B365E5}" dt="2022-02-17T14:06:40.122" v="88" actId="20577"/>
        <pc:sldMkLst>
          <pc:docMk/>
          <pc:sldMk cId="3305155801" sldId="256"/>
        </pc:sldMkLst>
        <pc:spChg chg="mod">
          <ac:chgData name="Samuel Reed" userId="S::sreed24@uwo.ca::731866cd-9a49-4f85-b0fb-04c2d0f5bb52" providerId="AD" clId="Web-{E56A79D3-D4BE-4A63-8EB2-111B34B365E5}" dt="2022-02-17T14:06:40.122" v="88" actId="20577"/>
          <ac:spMkLst>
            <pc:docMk/>
            <pc:sldMk cId="3305155801" sldId="256"/>
            <ac:spMk id="3" creationId="{C9617281-0974-4A81-A9CD-2A8DB8125157}"/>
          </ac:spMkLst>
        </pc:spChg>
      </pc:sldChg>
    </pc:docChg>
  </pc:docChgLst>
  <pc:docChgLst>
    <pc:chgData name="Russell Robertson" userId="S::rrober72@uwo.ca::e2a1a8c5-f782-4d0b-b02c-e0970fc99339" providerId="AD" clId="Web-{4451249A-8E81-4737-B3A8-8435C50C51F7}"/>
    <pc:docChg chg="modSld">
      <pc:chgData name="Russell Robertson" userId="S::rrober72@uwo.ca::e2a1a8c5-f782-4d0b-b02c-e0970fc99339" providerId="AD" clId="Web-{4451249A-8E81-4737-B3A8-8435C50C51F7}" dt="2022-02-17T15:00:38.772" v="417"/>
      <pc:docMkLst>
        <pc:docMk/>
      </pc:docMkLst>
      <pc:sldChg chg="modSp">
        <pc:chgData name="Russell Robertson" userId="S::rrober72@uwo.ca::e2a1a8c5-f782-4d0b-b02c-e0970fc99339" providerId="AD" clId="Web-{4451249A-8E81-4737-B3A8-8435C50C51F7}" dt="2022-02-17T15:00:38.772" v="417"/>
        <pc:sldMkLst>
          <pc:docMk/>
          <pc:sldMk cId="1809816262" sldId="264"/>
        </pc:sldMkLst>
        <pc:graphicFrameChg chg="mod modGraphic">
          <ac:chgData name="Russell Robertson" userId="S::rrober72@uwo.ca::e2a1a8c5-f782-4d0b-b02c-e0970fc99339" providerId="AD" clId="Web-{4451249A-8E81-4737-B3A8-8435C50C51F7}" dt="2022-02-17T15:00:38.772" v="417"/>
          <ac:graphicFrameMkLst>
            <pc:docMk/>
            <pc:sldMk cId="1809816262" sldId="264"/>
            <ac:graphicFrameMk id="9" creationId="{3482CB99-A5B8-4930-A57E-94F2F5A88AA5}"/>
          </ac:graphicFrameMkLst>
        </pc:graphicFrameChg>
      </pc:sldChg>
    </pc:docChg>
  </pc:docChgLst>
</pc:chgInfo>
</file>

<file path=ppt/comments/modernComment_106_9F9BBBBA.xml><?xml version="1.0" encoding="utf-8"?>
<p188:cmLst xmlns:a="http://schemas.openxmlformats.org/drawingml/2006/main" xmlns:r="http://schemas.openxmlformats.org/officeDocument/2006/relationships" xmlns:p188="http://schemas.microsoft.com/office/powerpoint/2018/8/main">
  <p188:cm id="{E542D28C-E2C1-4DCB-89E3-F42F79C64EE9}" authorId="{F7A05414-71C0-BDA7-12D1-B9264BC859E9}" created="2022-02-28T18:19:30.268">
    <ac:deMkLst xmlns:ac="http://schemas.microsoft.com/office/drawing/2013/main/command">
      <pc:docMk xmlns:pc="http://schemas.microsoft.com/office/powerpoint/2013/main/command"/>
      <pc:sldMk xmlns:pc="http://schemas.microsoft.com/office/powerpoint/2013/main/command" cId="2677783482" sldId="262"/>
      <ac:spMk id="26" creationId="{91930DE5-5FCE-4940-8833-DEDBA83B48E1}"/>
    </ac:deMkLst>
    <p188:txBody>
      <a:bodyPr/>
      <a:lstStyle/>
      <a:p>
        <a:r>
          <a:rPr lang="en-US"/>
          <a:t>smart thinking!</a:t>
        </a:r>
      </a:p>
    </p188:txBody>
  </p188:cm>
</p188:cmLst>
</file>

<file path=ppt/comments/modernComment_108_6BDF9AC6.xml><?xml version="1.0" encoding="utf-8"?>
<p188:cmLst xmlns:a="http://schemas.openxmlformats.org/drawingml/2006/main" xmlns:r="http://schemas.openxmlformats.org/officeDocument/2006/relationships" xmlns:p188="http://schemas.microsoft.com/office/powerpoint/2018/8/main">
  <p188:cm id="{F8BAAC57-BF05-46D3-880D-3277314CF0FB}" authorId="{F7A05414-71C0-BDA7-12D1-B9264BC859E9}" created="2022-02-28T18:24:46.226">
    <ac:deMkLst xmlns:ac="http://schemas.microsoft.com/office/drawing/2013/main/command">
      <pc:docMk xmlns:pc="http://schemas.microsoft.com/office/powerpoint/2013/main/command"/>
      <pc:sldMk xmlns:pc="http://schemas.microsoft.com/office/powerpoint/2013/main/command" cId="1809816262" sldId="264"/>
      <ac:spMk id="5" creationId="{38210118-3C0D-4540-9BBC-3E67972D2DAD}"/>
    </ac:deMkLst>
    <p188:txBody>
      <a:bodyPr/>
      <a:lstStyle/>
      <a:p>
        <a:r>
          <a:rPr lang="en-US"/>
          <a:t>smart decision</a:t>
        </a:r>
      </a:p>
    </p188:txBody>
  </p188:cm>
</p188:cmLst>
</file>

<file path=ppt/comments/modernComment_109_2FB13364.xml><?xml version="1.0" encoding="utf-8"?>
<p188:cmLst xmlns:a="http://schemas.openxmlformats.org/drawingml/2006/main" xmlns:r="http://schemas.openxmlformats.org/officeDocument/2006/relationships" xmlns:p188="http://schemas.microsoft.com/office/powerpoint/2018/8/main">
  <p188:cm id="{8C80AA9D-021F-4887-99E8-9737942C219F}" authorId="{F7A05414-71C0-BDA7-12D1-B9264BC859E9}" created="2022-02-28T18:25:40.492">
    <ac:deMkLst xmlns:ac="http://schemas.microsoft.com/office/drawing/2013/main/command">
      <pc:docMk xmlns:pc="http://schemas.microsoft.com/office/powerpoint/2013/main/command"/>
      <pc:sldMk xmlns:pc="http://schemas.microsoft.com/office/powerpoint/2013/main/command" cId="800142180" sldId="265"/>
      <ac:picMk id="6" creationId="{59B67F71-5623-4628-B464-21AC2A547E22}"/>
    </ac:deMkLst>
    <p188:txBody>
      <a:bodyPr/>
      <a:lstStyle/>
      <a:p>
        <a:r>
          <a:rPr lang="en-US"/>
          <a:t>I would add a column to this gnatt chart stating who is responsible for that item, so we can have a clear idea who is doing what</a:t>
        </a:r>
      </a:p>
    </p188:txBody>
  </p188:cm>
</p188:cmLst>
</file>

<file path=ppt/comments/modernComment_10A_B8EA49B0.xml><?xml version="1.0" encoding="utf-8"?>
<p188:cmLst xmlns:a="http://schemas.openxmlformats.org/drawingml/2006/main" xmlns:r="http://schemas.openxmlformats.org/officeDocument/2006/relationships" xmlns:p188="http://schemas.microsoft.com/office/powerpoint/2018/8/main">
  <p188:cm id="{DCE458BD-3332-4C44-A7C3-0B5976FE7B66}" authorId="{F7A05414-71C0-BDA7-12D1-B9264BC859E9}" created="2022-02-28T18:13:40.827">
    <ac:deMkLst xmlns:ac="http://schemas.microsoft.com/office/drawing/2013/main/command">
      <pc:docMk xmlns:pc="http://schemas.microsoft.com/office/powerpoint/2013/main/command"/>
      <pc:sldMk xmlns:pc="http://schemas.microsoft.com/office/powerpoint/2013/main/command" cId="3102362032" sldId="266"/>
      <ac:picMk id="9" creationId="{CCDBD3EF-05D3-4E32-A029-ADB98E50DBFA}"/>
    </ac:deMkLst>
    <p188:txBody>
      <a:bodyPr/>
      <a:lstStyle/>
      <a:p>
        <a:r>
          <a:rPr lang="en-US"/>
          <a:t>Love these</a:t>
        </a:r>
      </a:p>
    </p188:txBody>
  </p188:cm>
</p188:cmLst>
</file>

<file path=ppt/comments/modernComment_10C_5439DED6.xml><?xml version="1.0" encoding="utf-8"?>
<p188:cmLst xmlns:a="http://schemas.openxmlformats.org/drawingml/2006/main" xmlns:r="http://schemas.openxmlformats.org/officeDocument/2006/relationships" xmlns:p188="http://schemas.microsoft.com/office/powerpoint/2018/8/main">
  <p188:cm id="{65D04CFF-62CA-4956-9099-BA080B008C92}" authorId="{F7A05414-71C0-BDA7-12D1-B9264BC859E9}" created="2022-02-28T18:12:47.936">
    <ac:deMkLst xmlns:ac="http://schemas.microsoft.com/office/drawing/2013/main/command">
      <pc:docMk xmlns:pc="http://schemas.microsoft.com/office/powerpoint/2013/main/command"/>
      <pc:sldMk xmlns:pc="http://schemas.microsoft.com/office/powerpoint/2013/main/command" cId="1413078742" sldId="268"/>
      <ac:graphicFrameMk id="6" creationId="{DCA9306B-E24D-4ED4-A9ED-885CF3D79DAE}"/>
    </ac:deMkLst>
    <p188:txBody>
      <a:bodyPr/>
      <a:lstStyle/>
      <a:p>
        <a:r>
          <a:rPr lang="en-US"/>
          <a:t>great charts, side note.  Try to make sure your titles are being split in the middle of the word.  </a:t>
        </a:r>
      </a:p>
    </p188:txBody>
  </p188:cm>
</p188:cmLst>
</file>

<file path=ppt/comments/modernComment_10D_8A5AE3A4.xml><?xml version="1.0" encoding="utf-8"?>
<p188:cmLst xmlns:a="http://schemas.openxmlformats.org/drawingml/2006/main" xmlns:r="http://schemas.openxmlformats.org/officeDocument/2006/relationships" xmlns:p188="http://schemas.microsoft.com/office/powerpoint/2018/8/main">
  <p188:cm id="{CD80D187-8FEF-4285-B1B2-A6130A780B21}" authorId="{F7A05414-71C0-BDA7-12D1-B9264BC859E9}" created="2022-02-28T18:22:11.834">
    <ac:deMkLst xmlns:ac="http://schemas.microsoft.com/office/drawing/2013/main/command">
      <pc:docMk xmlns:pc="http://schemas.microsoft.com/office/powerpoint/2013/main/command"/>
      <pc:sldMk xmlns:pc="http://schemas.microsoft.com/office/powerpoint/2013/main/command" cId="2321212324" sldId="269"/>
      <ac:picMk id="9" creationId="{014F149D-5790-481F-9CAB-583AC529210F}"/>
    </ac:deMkLst>
    <p188:txBody>
      <a:bodyPr/>
      <a:lstStyle/>
      <a:p>
        <a:r>
          <a:rPr lang="en-US"/>
          <a:t>is this extended roof going to cover the whole width of the ramp and then some? meaning how large will this overhang be? and also what will the height off the ground end up being with the overhang (we don't want anyone to hit their head)</a:t>
        </a:r>
      </a:p>
    </p188:txBody>
  </p188:cm>
</p188:cmLst>
</file>

<file path=ppt/comments/modernComment_10E_469681BD.xml><?xml version="1.0" encoding="utf-8"?>
<p188:cmLst xmlns:a="http://schemas.openxmlformats.org/drawingml/2006/main" xmlns:r="http://schemas.openxmlformats.org/officeDocument/2006/relationships" xmlns:p188="http://schemas.microsoft.com/office/powerpoint/2018/8/main">
  <p188:cm id="{CB48CD39-C995-491C-B0E6-729133122521}" authorId="{F7A05414-71C0-BDA7-12D1-B9264BC859E9}" created="2022-02-28T18:23:29.819">
    <pc:sldMkLst xmlns:pc="http://schemas.microsoft.com/office/powerpoint/2013/main/command">
      <pc:docMk/>
      <pc:sldMk cId="1184268733" sldId="270"/>
    </pc:sldMkLst>
    <p188:txBody>
      <a:bodyPr/>
      <a:lstStyle/>
      <a:p>
        <a:r>
          <a:rPr lang="en-US"/>
          <a:t>where exactly will these end up. as they are not in the 3D render.  </a:t>
        </a:r>
      </a:p>
    </p188:txBody>
  </p188:cm>
</p188:cmLst>
</file>

<file path=ppt/comments/modernComment_10F_CBC6B8D4.xml><?xml version="1.0" encoding="utf-8"?>
<p188:cmLst xmlns:a="http://schemas.openxmlformats.org/drawingml/2006/main" xmlns:r="http://schemas.openxmlformats.org/officeDocument/2006/relationships" xmlns:p188="http://schemas.microsoft.com/office/powerpoint/2018/8/main">
  <p188:cm id="{502489A7-B484-4D42-99FE-A3FEE2762BDE}" authorId="{F7A05414-71C0-BDA7-12D1-B9264BC859E9}" created="2022-02-28T18:17:37.470">
    <ac:deMkLst xmlns:ac="http://schemas.microsoft.com/office/drawing/2013/main/command">
      <pc:docMk xmlns:pc="http://schemas.microsoft.com/office/powerpoint/2013/main/command"/>
      <pc:sldMk xmlns:pc="http://schemas.microsoft.com/office/powerpoint/2013/main/command" cId="3418798292" sldId="271"/>
      <ac:spMk id="12" creationId="{FBA4C319-3493-4368-AFA2-DD597D488E1A}"/>
    </ac:deMkLst>
    <p188:txBody>
      <a:bodyPr/>
      <a:lstStyle/>
      <a:p>
        <a:r>
          <a:rPr lang="en-US"/>
          <a:t>if you would to do the half hexagon shape, would you also include viewing holes on the rectangular side? As that would also increase potential viewing (I added red rectangles tot he picture to illustrate what I am trying to say)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6952C-5EDC-44AF-94A7-B57A31C96631}" type="datetimeFigureOut">
              <a:rPr lang="en-CA" smtClean="0"/>
              <a:t>2022-03-17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5808CD-ABDF-45BB-90C3-8F08736F494F}" type="slidenum">
              <a:rPr lang="en-CA" smtClean="0"/>
              <a:t>‹#›</a:t>
            </a:fld>
            <a:endParaRPr lang="en-CA"/>
          </a:p>
        </p:txBody>
      </p:sp>
    </p:spTree>
    <p:extLst>
      <p:ext uri="{BB962C8B-B14F-4D97-AF65-F5344CB8AC3E}">
        <p14:creationId xmlns:p14="http://schemas.microsoft.com/office/powerpoint/2010/main" val="1680042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Fill this slide in with the relevant team and project information</a:t>
            </a:r>
          </a:p>
        </p:txBody>
      </p:sp>
      <p:sp>
        <p:nvSpPr>
          <p:cNvPr id="4" name="Slide Number Placeholder 3"/>
          <p:cNvSpPr>
            <a:spLocks noGrp="1"/>
          </p:cNvSpPr>
          <p:nvPr>
            <p:ph type="sldNum" sz="quarter" idx="5"/>
          </p:nvPr>
        </p:nvSpPr>
        <p:spPr/>
        <p:txBody>
          <a:bodyPr/>
          <a:lstStyle/>
          <a:p>
            <a:fld id="{0A5808CD-ABDF-45BB-90C3-8F08736F494F}" type="slidenum">
              <a:rPr lang="en-CA" smtClean="0"/>
              <a:t>1</a:t>
            </a:fld>
            <a:endParaRPr lang="en-CA"/>
          </a:p>
        </p:txBody>
      </p:sp>
    </p:spTree>
    <p:extLst>
      <p:ext uri="{BB962C8B-B14F-4D97-AF65-F5344CB8AC3E}">
        <p14:creationId xmlns:p14="http://schemas.microsoft.com/office/powerpoint/2010/main" val="151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A5808CD-ABDF-45BB-90C3-8F08736F494F}" type="slidenum">
              <a:rPr lang="en-CA" smtClean="0"/>
              <a:t>6</a:t>
            </a:fld>
            <a:endParaRPr lang="en-CA"/>
          </a:p>
        </p:txBody>
      </p:sp>
    </p:spTree>
    <p:extLst>
      <p:ext uri="{BB962C8B-B14F-4D97-AF65-F5344CB8AC3E}">
        <p14:creationId xmlns:p14="http://schemas.microsoft.com/office/powerpoint/2010/main" val="4178470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A5808CD-ABDF-45BB-90C3-8F08736F494F}" type="slidenum">
              <a:rPr lang="en-CA" smtClean="0"/>
              <a:t>7</a:t>
            </a:fld>
            <a:endParaRPr lang="en-CA"/>
          </a:p>
        </p:txBody>
      </p:sp>
    </p:spTree>
    <p:extLst>
      <p:ext uri="{BB962C8B-B14F-4D97-AF65-F5344CB8AC3E}">
        <p14:creationId xmlns:p14="http://schemas.microsoft.com/office/powerpoint/2010/main" val="370808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0A5808CD-ABDF-45BB-90C3-8F08736F494F}" type="slidenum">
              <a:rPr lang="en-CA" smtClean="0"/>
              <a:t>8</a:t>
            </a:fld>
            <a:endParaRPr lang="en-CA"/>
          </a:p>
        </p:txBody>
      </p:sp>
    </p:spTree>
    <p:extLst>
      <p:ext uri="{BB962C8B-B14F-4D97-AF65-F5344CB8AC3E}">
        <p14:creationId xmlns:p14="http://schemas.microsoft.com/office/powerpoint/2010/main" val="3866411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C5E3-5B4C-4BFB-8C90-4792CB9B2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F07F700-5C3C-4E44-95AB-F36BC009A5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AC5BBD9-08BB-49E6-BCE1-0E5717174AB0}"/>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5" name="Footer Placeholder 4">
            <a:extLst>
              <a:ext uri="{FF2B5EF4-FFF2-40B4-BE49-F238E27FC236}">
                <a16:creationId xmlns:a16="http://schemas.microsoft.com/office/drawing/2014/main" id="{3061A151-A8B8-46A1-B0E9-0B1FE3668CB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D8C973D-54FA-4AB9-B18C-A54B3AE87C5F}"/>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947174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4F74-40A5-4106-ACFF-3717F5E8A4A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8D46339-5D8C-4758-B590-4329444428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9880FC5-A5CD-4D02-988C-03189FE481CA}"/>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5" name="Footer Placeholder 4">
            <a:extLst>
              <a:ext uri="{FF2B5EF4-FFF2-40B4-BE49-F238E27FC236}">
                <a16:creationId xmlns:a16="http://schemas.microsoft.com/office/drawing/2014/main" id="{E6AA336A-8125-4D41-A62C-6E8F9A5808F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4FC4A3C-100A-4275-B23D-8056FE3D163D}"/>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3078756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81F96A-CE7C-4E10-9C64-2EED6A96BA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4249119C-75EE-402D-A9FA-A4D5578D9B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160A61B-4074-46B7-8E53-0C519C87F07D}"/>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5" name="Footer Placeholder 4">
            <a:extLst>
              <a:ext uri="{FF2B5EF4-FFF2-40B4-BE49-F238E27FC236}">
                <a16:creationId xmlns:a16="http://schemas.microsoft.com/office/drawing/2014/main" id="{707F3FED-8453-40DF-A9DF-4B7488739C2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EDF5C54-E5EA-4778-9581-6736C091A673}"/>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1365028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B857E-2EC8-4541-9B83-DF043926EC2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DCFE15C-07C0-4B68-8AFD-9BBE30E72F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F5E16EA-4A3B-41B9-B423-70E4C7E093CD}"/>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5" name="Footer Placeholder 4">
            <a:extLst>
              <a:ext uri="{FF2B5EF4-FFF2-40B4-BE49-F238E27FC236}">
                <a16:creationId xmlns:a16="http://schemas.microsoft.com/office/drawing/2014/main" id="{C4AD578C-0232-4E82-B041-9A01D4B8670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C5A4D0C-6588-496E-BB9F-3B234E7BA813}"/>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978849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17A4F-6738-489B-81FF-D1AE0A6B0E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8EEE8E85-DDEF-429D-A6FE-9362C9756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6122D0-7C77-4557-B410-2DB36B269849}"/>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5" name="Footer Placeholder 4">
            <a:extLst>
              <a:ext uri="{FF2B5EF4-FFF2-40B4-BE49-F238E27FC236}">
                <a16:creationId xmlns:a16="http://schemas.microsoft.com/office/drawing/2014/main" id="{9BA1A8D5-C4DA-4BBF-B0C7-F61C56C940C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8DC2350-0274-400A-B41D-A9D5D8339D31}"/>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3225428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C1CCF-6E2F-4EBB-8CB7-CAABFD4FDFD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205928C-384E-41F3-B8B0-FB0692043B19}"/>
              </a:ext>
            </a:extLst>
          </p:cNvPr>
          <p:cNvSpPr>
            <a:spLocks noGrp="1"/>
          </p:cNvSpPr>
          <p:nvPr>
            <p:ph sz="half" idx="1"/>
          </p:nvPr>
        </p:nvSpPr>
        <p:spPr>
          <a:xfrm>
            <a:off x="838200" y="1007918"/>
            <a:ext cx="5181600" cy="51690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C1E781F-6B86-456C-B2E1-33C576D9B3EA}"/>
              </a:ext>
            </a:extLst>
          </p:cNvPr>
          <p:cNvSpPr>
            <a:spLocks noGrp="1"/>
          </p:cNvSpPr>
          <p:nvPr>
            <p:ph sz="half" idx="2"/>
          </p:nvPr>
        </p:nvSpPr>
        <p:spPr>
          <a:xfrm>
            <a:off x="6172200" y="1007918"/>
            <a:ext cx="5181600" cy="51690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00F8D117-3060-463C-8D1D-47037420D652}"/>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6" name="Footer Placeholder 5">
            <a:extLst>
              <a:ext uri="{FF2B5EF4-FFF2-40B4-BE49-F238E27FC236}">
                <a16:creationId xmlns:a16="http://schemas.microsoft.com/office/drawing/2014/main" id="{6A91174C-355E-4413-85D6-24582BCD6988}"/>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6D42FD4-20B4-4EED-9032-2598DF46813A}"/>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2928898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98CA5-723B-48B2-A647-FA83139856F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214DC39-C19D-4407-BEC6-8BC058F5B8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E84F3C-1F19-47F4-8359-D6C2C0BA55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7545D09-A5F8-43C5-8BEF-1CF76255CD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2313AC-69AE-4BEC-BCB7-1710B5B36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0734EFA-CFF9-415C-B974-B67C859730B2}"/>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8" name="Footer Placeholder 7">
            <a:extLst>
              <a:ext uri="{FF2B5EF4-FFF2-40B4-BE49-F238E27FC236}">
                <a16:creationId xmlns:a16="http://schemas.microsoft.com/office/drawing/2014/main" id="{34BC58E6-0B33-4F97-9F02-983A80AC5366}"/>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6BE9C94D-34EF-4724-99BD-B11C17B1CF4C}"/>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1165603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5C22D-2482-4F46-9D8A-60A85DA73E7F}"/>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B4DB607-4CC9-403D-929C-0AEA99DB718D}"/>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4" name="Footer Placeholder 3">
            <a:extLst>
              <a:ext uri="{FF2B5EF4-FFF2-40B4-BE49-F238E27FC236}">
                <a16:creationId xmlns:a16="http://schemas.microsoft.com/office/drawing/2014/main" id="{802922AC-D4E5-4794-BA75-D5ABC5628CE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695D99E5-3A1A-4CA3-B0AD-86B805756293}"/>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1858336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F11937-20B7-4E87-8F6A-A6AC5AD04F16}"/>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3" name="Footer Placeholder 2">
            <a:extLst>
              <a:ext uri="{FF2B5EF4-FFF2-40B4-BE49-F238E27FC236}">
                <a16:creationId xmlns:a16="http://schemas.microsoft.com/office/drawing/2014/main" id="{B3DE4709-3BFB-4A5A-B676-91180A60E9B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9C12989-B8FF-4D93-9280-B11EAD01C93E}"/>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18378226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8BEC-8BED-44FD-A6C8-D33A62492F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12503627-65D0-4255-8AE9-6D19C84BDA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9E4128E-D76C-4D48-8C7F-63086DFAD8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36A87-CF7F-46E7-B414-B19A05436CF6}"/>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6" name="Footer Placeholder 5">
            <a:extLst>
              <a:ext uri="{FF2B5EF4-FFF2-40B4-BE49-F238E27FC236}">
                <a16:creationId xmlns:a16="http://schemas.microsoft.com/office/drawing/2014/main" id="{6E98A6C6-CEFF-44C9-B8FD-C9DCC57E9E0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51547AE-039F-4C8E-88CC-FD33AF26BFAB}"/>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591593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291BD-379B-43F9-AD6B-A901A4B11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1AE4DAFB-9519-4784-9942-341AAA1158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A33A594-35A9-4394-93C7-A7ACA2B86A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E88FA3-C603-49D6-8656-BED22E4A060C}"/>
              </a:ext>
            </a:extLst>
          </p:cNvPr>
          <p:cNvSpPr>
            <a:spLocks noGrp="1"/>
          </p:cNvSpPr>
          <p:nvPr>
            <p:ph type="dt" sz="half" idx="10"/>
          </p:nvPr>
        </p:nvSpPr>
        <p:spPr/>
        <p:txBody>
          <a:bodyPr/>
          <a:lstStyle/>
          <a:p>
            <a:fld id="{B0E326D7-C95C-4F11-A484-E1BC92F13A44}" type="datetimeFigureOut">
              <a:rPr lang="en-CA" smtClean="0"/>
              <a:t>2022-03-17</a:t>
            </a:fld>
            <a:endParaRPr lang="en-CA"/>
          </a:p>
        </p:txBody>
      </p:sp>
      <p:sp>
        <p:nvSpPr>
          <p:cNvPr id="6" name="Footer Placeholder 5">
            <a:extLst>
              <a:ext uri="{FF2B5EF4-FFF2-40B4-BE49-F238E27FC236}">
                <a16:creationId xmlns:a16="http://schemas.microsoft.com/office/drawing/2014/main" id="{C019A016-C80D-4113-8A34-67E8CE7C156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5665089-7E20-436C-8083-6C63B4647E8F}"/>
              </a:ext>
            </a:extLst>
          </p:cNvPr>
          <p:cNvSpPr>
            <a:spLocks noGrp="1"/>
          </p:cNvSpPr>
          <p:nvPr>
            <p:ph type="sldNum" sz="quarter" idx="12"/>
          </p:nvPr>
        </p:nvSpPr>
        <p:spPr/>
        <p:txBody>
          <a:bodyPr/>
          <a:lstStyle/>
          <a:p>
            <a:fld id="{67B5B651-D1E2-47BF-A8D3-D95C1D4A13DF}" type="slidenum">
              <a:rPr lang="en-CA" smtClean="0"/>
              <a:t>‹#›</a:t>
            </a:fld>
            <a:endParaRPr lang="en-CA"/>
          </a:p>
        </p:txBody>
      </p:sp>
    </p:spTree>
    <p:extLst>
      <p:ext uri="{BB962C8B-B14F-4D97-AF65-F5344CB8AC3E}">
        <p14:creationId xmlns:p14="http://schemas.microsoft.com/office/powerpoint/2010/main" val="72371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45E6E-F126-4BD6-9E0B-4F681CF4E5FB}"/>
              </a:ext>
            </a:extLst>
          </p:cNvPr>
          <p:cNvSpPr>
            <a:spLocks noGrp="1"/>
          </p:cNvSpPr>
          <p:nvPr>
            <p:ph type="title"/>
          </p:nvPr>
        </p:nvSpPr>
        <p:spPr>
          <a:xfrm>
            <a:off x="838200" y="136526"/>
            <a:ext cx="10515600" cy="694748"/>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7B89840-03B4-41D3-BD7C-87612CE62671}"/>
              </a:ext>
            </a:extLst>
          </p:cNvPr>
          <p:cNvSpPr>
            <a:spLocks noGrp="1"/>
          </p:cNvSpPr>
          <p:nvPr>
            <p:ph type="body" idx="1"/>
          </p:nvPr>
        </p:nvSpPr>
        <p:spPr>
          <a:xfrm>
            <a:off x="838200" y="935182"/>
            <a:ext cx="10515600" cy="52417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4A9406-1E84-4809-97C4-8A6FBE431F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E326D7-C95C-4F11-A484-E1BC92F13A44}" type="datetimeFigureOut">
              <a:rPr lang="en-CA" smtClean="0"/>
              <a:t>2022-03-17</a:t>
            </a:fld>
            <a:endParaRPr lang="en-CA"/>
          </a:p>
        </p:txBody>
      </p:sp>
      <p:sp>
        <p:nvSpPr>
          <p:cNvPr id="5" name="Footer Placeholder 4">
            <a:extLst>
              <a:ext uri="{FF2B5EF4-FFF2-40B4-BE49-F238E27FC236}">
                <a16:creationId xmlns:a16="http://schemas.microsoft.com/office/drawing/2014/main" id="{AE034AEA-0E0E-4854-AA4A-54AA268DA0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CA3A9E2-BBF6-41D4-93A7-6DA52DD10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B5B651-D1E2-47BF-A8D3-D95C1D4A13DF}" type="slidenum">
              <a:rPr lang="en-CA" smtClean="0"/>
              <a:t>‹#›</a:t>
            </a:fld>
            <a:endParaRPr lang="en-CA"/>
          </a:p>
        </p:txBody>
      </p:sp>
    </p:spTree>
    <p:extLst>
      <p:ext uri="{BB962C8B-B14F-4D97-AF65-F5344CB8AC3E}">
        <p14:creationId xmlns:p14="http://schemas.microsoft.com/office/powerpoint/2010/main" val="3344717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hyperlink" Target="https://www.homedepot.ca/product/everbilt-1-inch-solid-brass-narrow-hinge-4-pack-/1000773727" TargetMode="External"/><Relationship Id="rId2" Type="http://schemas.microsoft.com/office/2018/10/relationships/comments" Target="../comments/modernComment_108_6BDF9AC6.xml"/><Relationship Id="rId1" Type="http://schemas.openxmlformats.org/officeDocument/2006/relationships/slideLayout" Target="../slideLayouts/slideLayout2.xml"/><Relationship Id="rId5" Type="http://schemas.openxmlformats.org/officeDocument/2006/relationships/hyperlink" Target="https://www.homedepot.ca/product/lepage-pro-carpenters-glue-easy-flow-bottle-400ml/1000119746" TargetMode="External"/><Relationship Id="rId4" Type="http://schemas.openxmlformats.org/officeDocument/2006/relationships/hyperlink" Target="https://www.homedepot.ca/product/paulin--8-x-1-1-2-in-flat-head-square-drive-steel-wood-screws-zinc-plated-100pcs/100014147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09_2FB1336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C_5439DED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A_B8EA49B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0F_CBC6B8D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6_9F9BBBBA.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microsoft.com/office/2018/10/relationships/comments" Target="../comments/modernComment_10D_8A5AE3A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0E_469681BD.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9CB0-9803-4B00-9F37-A6AAF334A81C}"/>
              </a:ext>
            </a:extLst>
          </p:cNvPr>
          <p:cNvSpPr>
            <a:spLocks noGrp="1"/>
          </p:cNvSpPr>
          <p:nvPr>
            <p:ph type="ctrTitle"/>
          </p:nvPr>
        </p:nvSpPr>
        <p:spPr/>
        <p:txBody>
          <a:bodyPr/>
          <a:lstStyle/>
          <a:p>
            <a:r>
              <a:rPr lang="en-CA"/>
              <a:t>Team T13Hide</a:t>
            </a:r>
          </a:p>
        </p:txBody>
      </p:sp>
      <p:sp>
        <p:nvSpPr>
          <p:cNvPr id="3" name="Subtitle 2">
            <a:extLst>
              <a:ext uri="{FF2B5EF4-FFF2-40B4-BE49-F238E27FC236}">
                <a16:creationId xmlns:a16="http://schemas.microsoft.com/office/drawing/2014/main" id="{C9617281-0974-4A81-A9CD-2A8DB8125157}"/>
              </a:ext>
            </a:extLst>
          </p:cNvPr>
          <p:cNvSpPr>
            <a:spLocks noGrp="1"/>
          </p:cNvSpPr>
          <p:nvPr>
            <p:ph type="subTitle" idx="1"/>
          </p:nvPr>
        </p:nvSpPr>
        <p:spPr/>
        <p:txBody>
          <a:bodyPr vert="horz" lIns="91440" tIns="45720" rIns="91440" bIns="45720" rtlCol="0" anchor="t">
            <a:normAutofit/>
          </a:bodyPr>
          <a:lstStyle/>
          <a:p>
            <a:r>
              <a:rPr lang="en-CA"/>
              <a:t>Team members: Samuel Reed, Elijah Cook, Jason Adams, Russel Robertson, Melissa Fruci, and Nikhil Arora</a:t>
            </a:r>
            <a:endParaRPr lang="en-CA">
              <a:cs typeface="Calibri"/>
            </a:endParaRPr>
          </a:p>
          <a:p>
            <a:r>
              <a:rPr lang="en-CA"/>
              <a:t>Device/Project Name: Accessible and Unobtrusive Wildlife Hide</a:t>
            </a:r>
            <a:endParaRPr lang="en-CA">
              <a:cs typeface="Calibri"/>
            </a:endParaRPr>
          </a:p>
        </p:txBody>
      </p:sp>
    </p:spTree>
    <p:extLst>
      <p:ext uri="{BB962C8B-B14F-4D97-AF65-F5344CB8AC3E}">
        <p14:creationId xmlns:p14="http://schemas.microsoft.com/office/powerpoint/2010/main" val="3305155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A380-F49A-4C10-93FF-6AFF6996BE07}"/>
              </a:ext>
            </a:extLst>
          </p:cNvPr>
          <p:cNvSpPr>
            <a:spLocks noGrp="1"/>
          </p:cNvSpPr>
          <p:nvPr>
            <p:ph type="title"/>
          </p:nvPr>
        </p:nvSpPr>
        <p:spPr/>
        <p:txBody>
          <a:bodyPr>
            <a:normAutofit fontScale="90000"/>
          </a:bodyPr>
          <a:lstStyle/>
          <a:p>
            <a:r>
              <a:rPr lang="en-US">
                <a:cs typeface="Calibri Light"/>
              </a:rPr>
              <a:t>Camouflage</a:t>
            </a:r>
            <a:endParaRPr lang="en-US"/>
          </a:p>
        </p:txBody>
      </p:sp>
      <p:sp>
        <p:nvSpPr>
          <p:cNvPr id="3" name="Content Placeholder 2">
            <a:extLst>
              <a:ext uri="{FF2B5EF4-FFF2-40B4-BE49-F238E27FC236}">
                <a16:creationId xmlns:a16="http://schemas.microsoft.com/office/drawing/2014/main" id="{E7741F29-A92E-40D5-9EE2-430664CAD10C}"/>
              </a:ext>
            </a:extLst>
          </p:cNvPr>
          <p:cNvSpPr>
            <a:spLocks noGrp="1"/>
          </p:cNvSpPr>
          <p:nvPr>
            <p:ph idx="1"/>
          </p:nvPr>
        </p:nvSpPr>
        <p:spPr/>
        <p:txBody>
          <a:bodyPr vert="horz" lIns="91440" tIns="45720" rIns="91440" bIns="45720" rtlCol="0" anchor="t">
            <a:normAutofit/>
          </a:bodyPr>
          <a:lstStyle/>
          <a:p>
            <a:r>
              <a:rPr lang="en-US">
                <a:cs typeface="Calibri"/>
              </a:rPr>
              <a:t>The hide must blend in with its environment</a:t>
            </a:r>
          </a:p>
          <a:p>
            <a:r>
              <a:rPr lang="en-US">
                <a:cs typeface="Calibri"/>
              </a:rPr>
              <a:t>There are two good ways to do this:</a:t>
            </a:r>
          </a:p>
          <a:p>
            <a:pPr lvl="1"/>
            <a:endParaRPr lang="en-US">
              <a:cs typeface="Calibri"/>
            </a:endParaRPr>
          </a:p>
        </p:txBody>
      </p:sp>
      <p:pic>
        <p:nvPicPr>
          <p:cNvPr id="4" name="Picture 4" descr="A picture containing tree, outdoor, ground&#10;&#10;Description automatically generated">
            <a:extLst>
              <a:ext uri="{FF2B5EF4-FFF2-40B4-BE49-F238E27FC236}">
                <a16:creationId xmlns:a16="http://schemas.microsoft.com/office/drawing/2014/main" id="{E2E98606-AEAD-4031-9505-277F6D58F10F}"/>
              </a:ext>
            </a:extLst>
          </p:cNvPr>
          <p:cNvPicPr>
            <a:picLocks noChangeAspect="1"/>
          </p:cNvPicPr>
          <p:nvPr/>
        </p:nvPicPr>
        <p:blipFill rotWithShape="1">
          <a:blip r:embed="rId2"/>
          <a:srcRect b="19608"/>
          <a:stretch/>
        </p:blipFill>
        <p:spPr>
          <a:xfrm>
            <a:off x="3581951" y="2968340"/>
            <a:ext cx="2743200" cy="2205319"/>
          </a:xfrm>
          <a:prstGeom prst="rect">
            <a:avLst/>
          </a:prstGeom>
        </p:spPr>
      </p:pic>
      <p:pic>
        <p:nvPicPr>
          <p:cNvPr id="5" name="Picture 5">
            <a:extLst>
              <a:ext uri="{FF2B5EF4-FFF2-40B4-BE49-F238E27FC236}">
                <a16:creationId xmlns:a16="http://schemas.microsoft.com/office/drawing/2014/main" id="{21AB7C4C-07C3-4FD2-B99A-81ECAB1F7C70}"/>
              </a:ext>
            </a:extLst>
          </p:cNvPr>
          <p:cNvPicPr>
            <a:picLocks noChangeAspect="1"/>
          </p:cNvPicPr>
          <p:nvPr/>
        </p:nvPicPr>
        <p:blipFill>
          <a:blip r:embed="rId3"/>
          <a:stretch>
            <a:fillRect/>
          </a:stretch>
        </p:blipFill>
        <p:spPr>
          <a:xfrm>
            <a:off x="249754" y="2698298"/>
            <a:ext cx="2743200" cy="2743200"/>
          </a:xfrm>
          <a:prstGeom prst="rect">
            <a:avLst/>
          </a:prstGeom>
        </p:spPr>
      </p:pic>
      <p:sp>
        <p:nvSpPr>
          <p:cNvPr id="6" name="TextBox 5">
            <a:extLst>
              <a:ext uri="{FF2B5EF4-FFF2-40B4-BE49-F238E27FC236}">
                <a16:creationId xmlns:a16="http://schemas.microsoft.com/office/drawing/2014/main" id="{08D5C671-FAAD-4046-B0C1-BAC91AB0F2BF}"/>
              </a:ext>
            </a:extLst>
          </p:cNvPr>
          <p:cNvSpPr txBox="1"/>
          <p:nvPr/>
        </p:nvSpPr>
        <p:spPr>
          <a:xfrm>
            <a:off x="304801" y="5100917"/>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is camouflage netting. One simply throws it over something, and then staples it on</a:t>
            </a:r>
          </a:p>
        </p:txBody>
      </p:sp>
      <p:sp>
        <p:nvSpPr>
          <p:cNvPr id="7" name="TextBox 6">
            <a:extLst>
              <a:ext uri="{FF2B5EF4-FFF2-40B4-BE49-F238E27FC236}">
                <a16:creationId xmlns:a16="http://schemas.microsoft.com/office/drawing/2014/main" id="{691EF6C8-985A-4F06-A328-4D8A9D3C9202}"/>
              </a:ext>
            </a:extLst>
          </p:cNvPr>
          <p:cNvSpPr txBox="1"/>
          <p:nvPr/>
        </p:nvSpPr>
        <p:spPr>
          <a:xfrm>
            <a:off x="3486710" y="533343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Some netting covering a car</a:t>
            </a:r>
          </a:p>
        </p:txBody>
      </p:sp>
      <p:sp>
        <p:nvSpPr>
          <p:cNvPr id="8" name="TextBox 7">
            <a:extLst>
              <a:ext uri="{FF2B5EF4-FFF2-40B4-BE49-F238E27FC236}">
                <a16:creationId xmlns:a16="http://schemas.microsoft.com/office/drawing/2014/main" id="{508610D5-B674-47A5-9D70-AE10960AC0E3}"/>
              </a:ext>
            </a:extLst>
          </p:cNvPr>
          <p:cNvSpPr txBox="1"/>
          <p:nvPr/>
        </p:nvSpPr>
        <p:spPr>
          <a:xfrm>
            <a:off x="7109011" y="1810870"/>
            <a:ext cx="424927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Painting the hide with inconspicuous </a:t>
            </a:r>
            <a:r>
              <a:rPr lang="en-US" err="1"/>
              <a:t>colours</a:t>
            </a:r>
            <a:r>
              <a:rPr lang="en-US"/>
              <a:t> (it would already be made of wood) </a:t>
            </a:r>
          </a:p>
          <a:p>
            <a:pPr marL="742950" lvl="1" indent="-285750">
              <a:buFont typeface="Arial"/>
              <a:buChar char="•"/>
            </a:pPr>
            <a:r>
              <a:rPr lang="en-US">
                <a:cs typeface="Calibri"/>
              </a:rPr>
              <a:t>Could be as simple as leaving it brown or painting it green</a:t>
            </a:r>
          </a:p>
          <a:p>
            <a:pPr marL="742950" lvl="1" indent="-285750">
              <a:buFont typeface="Arial"/>
              <a:buChar char="•"/>
            </a:pPr>
            <a:r>
              <a:rPr lang="en-US">
                <a:cs typeface="Calibri"/>
              </a:rPr>
              <a:t>Or could be done by painting it in a 'pattern':</a:t>
            </a:r>
          </a:p>
        </p:txBody>
      </p:sp>
      <p:sp>
        <p:nvSpPr>
          <p:cNvPr id="9" name="TextBox 8">
            <a:extLst>
              <a:ext uri="{FF2B5EF4-FFF2-40B4-BE49-F238E27FC236}">
                <a16:creationId xmlns:a16="http://schemas.microsoft.com/office/drawing/2014/main" id="{5CC0367E-9734-4CFD-AD00-20B579E82199}"/>
              </a:ext>
            </a:extLst>
          </p:cNvPr>
          <p:cNvSpPr txBox="1"/>
          <p:nvPr/>
        </p:nvSpPr>
        <p:spPr>
          <a:xfrm>
            <a:off x="251012" y="2169460"/>
            <a:ext cx="53071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400"/>
              <a:t>Covering it with "camouflage netting":</a:t>
            </a:r>
            <a:endParaRPr lang="en-US">
              <a:cs typeface="Calibri" panose="020F0502020204030204"/>
            </a:endParaRPr>
          </a:p>
        </p:txBody>
      </p:sp>
      <p:pic>
        <p:nvPicPr>
          <p:cNvPr id="10" name="Picture 10">
            <a:extLst>
              <a:ext uri="{FF2B5EF4-FFF2-40B4-BE49-F238E27FC236}">
                <a16:creationId xmlns:a16="http://schemas.microsoft.com/office/drawing/2014/main" id="{2714F1C9-82EE-4929-AF6E-8A443957988C}"/>
              </a:ext>
            </a:extLst>
          </p:cNvPr>
          <p:cNvPicPr>
            <a:picLocks noChangeAspect="1"/>
          </p:cNvPicPr>
          <p:nvPr/>
        </p:nvPicPr>
        <p:blipFill>
          <a:blip r:embed="rId4"/>
          <a:stretch>
            <a:fillRect/>
          </a:stretch>
        </p:blipFill>
        <p:spPr>
          <a:xfrm>
            <a:off x="7637929" y="3939629"/>
            <a:ext cx="3406588" cy="1919164"/>
          </a:xfrm>
          <a:prstGeom prst="rect">
            <a:avLst/>
          </a:prstGeom>
        </p:spPr>
      </p:pic>
    </p:spTree>
    <p:extLst>
      <p:ext uri="{BB962C8B-B14F-4D97-AF65-F5344CB8AC3E}">
        <p14:creationId xmlns:p14="http://schemas.microsoft.com/office/powerpoint/2010/main" val="3520916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71FF2-3BA2-4F7D-8333-4AED0053AF21}"/>
              </a:ext>
            </a:extLst>
          </p:cNvPr>
          <p:cNvSpPr>
            <a:spLocks noGrp="1"/>
          </p:cNvSpPr>
          <p:nvPr>
            <p:ph type="title"/>
          </p:nvPr>
        </p:nvSpPr>
        <p:spPr/>
        <p:txBody>
          <a:bodyPr>
            <a:normAutofit fontScale="90000"/>
          </a:bodyPr>
          <a:lstStyle/>
          <a:p>
            <a:r>
              <a:rPr lang="en-CA"/>
              <a:t>Bill of Materials </a:t>
            </a:r>
          </a:p>
        </p:txBody>
      </p:sp>
      <p:graphicFrame>
        <p:nvGraphicFramePr>
          <p:cNvPr id="9" name="Table 8">
            <a:extLst>
              <a:ext uri="{FF2B5EF4-FFF2-40B4-BE49-F238E27FC236}">
                <a16:creationId xmlns:a16="http://schemas.microsoft.com/office/drawing/2014/main" id="{3482CB99-A5B8-4930-A57E-94F2F5A88AA5}"/>
              </a:ext>
            </a:extLst>
          </p:cNvPr>
          <p:cNvGraphicFramePr>
            <a:graphicFrameLocks noGrp="1"/>
          </p:cNvGraphicFramePr>
          <p:nvPr>
            <p:extLst>
              <p:ext uri="{D42A27DB-BD31-4B8C-83A1-F6EECF244321}">
                <p14:modId xmlns:p14="http://schemas.microsoft.com/office/powerpoint/2010/main" val="976004302"/>
              </p:ext>
            </p:extLst>
          </p:nvPr>
        </p:nvGraphicFramePr>
        <p:xfrm>
          <a:off x="695739" y="960782"/>
          <a:ext cx="10801350" cy="5071027"/>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2130223857"/>
                    </a:ext>
                  </a:extLst>
                </a:gridCol>
                <a:gridCol w="1800225">
                  <a:extLst>
                    <a:ext uri="{9D8B030D-6E8A-4147-A177-3AD203B41FA5}">
                      <a16:colId xmlns:a16="http://schemas.microsoft.com/office/drawing/2014/main" val="2239188114"/>
                    </a:ext>
                  </a:extLst>
                </a:gridCol>
                <a:gridCol w="1800225">
                  <a:extLst>
                    <a:ext uri="{9D8B030D-6E8A-4147-A177-3AD203B41FA5}">
                      <a16:colId xmlns:a16="http://schemas.microsoft.com/office/drawing/2014/main" val="3159133836"/>
                    </a:ext>
                  </a:extLst>
                </a:gridCol>
                <a:gridCol w="1800225">
                  <a:extLst>
                    <a:ext uri="{9D8B030D-6E8A-4147-A177-3AD203B41FA5}">
                      <a16:colId xmlns:a16="http://schemas.microsoft.com/office/drawing/2014/main" val="3510194384"/>
                    </a:ext>
                  </a:extLst>
                </a:gridCol>
                <a:gridCol w="1800225">
                  <a:extLst>
                    <a:ext uri="{9D8B030D-6E8A-4147-A177-3AD203B41FA5}">
                      <a16:colId xmlns:a16="http://schemas.microsoft.com/office/drawing/2014/main" val="4119510640"/>
                    </a:ext>
                  </a:extLst>
                </a:gridCol>
                <a:gridCol w="1800225">
                  <a:extLst>
                    <a:ext uri="{9D8B030D-6E8A-4147-A177-3AD203B41FA5}">
                      <a16:colId xmlns:a16="http://schemas.microsoft.com/office/drawing/2014/main" val="4210412174"/>
                    </a:ext>
                  </a:extLst>
                </a:gridCol>
              </a:tblGrid>
              <a:tr h="775252">
                <a:tc>
                  <a:txBody>
                    <a:bodyPr/>
                    <a:lstStyle/>
                    <a:p>
                      <a:pPr fontAlgn="base"/>
                      <a:r>
                        <a:rPr lang="en-US" sz="1800">
                          <a:effectLst/>
                        </a:rPr>
                        <a:t>Part Number​</a:t>
                      </a:r>
                      <a:endParaRPr lang="en-US" b="1">
                        <a:solidFill>
                          <a:srgbClr val="FFFFFF"/>
                        </a:solidFill>
                        <a:effectLst/>
                      </a:endParaRPr>
                    </a:p>
                  </a:txBody>
                  <a:tcPr/>
                </a:tc>
                <a:tc>
                  <a:txBody>
                    <a:bodyPr/>
                    <a:lstStyle/>
                    <a:p>
                      <a:pPr fontAlgn="base"/>
                      <a:r>
                        <a:rPr lang="en-US" sz="1800">
                          <a:effectLst/>
                        </a:rPr>
                        <a:t>Part Name​</a:t>
                      </a:r>
                      <a:endParaRPr lang="en-US" b="1">
                        <a:solidFill>
                          <a:srgbClr val="FFFFFF"/>
                        </a:solidFill>
                        <a:effectLst/>
                      </a:endParaRPr>
                    </a:p>
                  </a:txBody>
                  <a:tcPr/>
                </a:tc>
                <a:tc>
                  <a:txBody>
                    <a:bodyPr/>
                    <a:lstStyle/>
                    <a:p>
                      <a:pPr fontAlgn="base"/>
                      <a:r>
                        <a:rPr lang="en-US" sz="1800">
                          <a:effectLst/>
                        </a:rPr>
                        <a:t>Material​</a:t>
                      </a:r>
                      <a:endParaRPr lang="en-US" b="1">
                        <a:solidFill>
                          <a:srgbClr val="FFFFFF"/>
                        </a:solidFill>
                        <a:effectLst/>
                      </a:endParaRPr>
                    </a:p>
                  </a:txBody>
                  <a:tcPr/>
                </a:tc>
                <a:tc>
                  <a:txBody>
                    <a:bodyPr/>
                    <a:lstStyle/>
                    <a:p>
                      <a:pPr fontAlgn="base"/>
                      <a:r>
                        <a:rPr lang="en-US" sz="1800">
                          <a:effectLst/>
                        </a:rPr>
                        <a:t>Shop​</a:t>
                      </a:r>
                      <a:endParaRPr lang="en-US" b="1">
                        <a:solidFill>
                          <a:srgbClr val="FFFFFF"/>
                        </a:solidFill>
                        <a:effectLst/>
                      </a:endParaRPr>
                    </a:p>
                  </a:txBody>
                  <a:tcPr/>
                </a:tc>
                <a:tc>
                  <a:txBody>
                    <a:bodyPr/>
                    <a:lstStyle/>
                    <a:p>
                      <a:pPr fontAlgn="base"/>
                      <a:r>
                        <a:rPr lang="en-US" sz="1800">
                          <a:effectLst/>
                        </a:rPr>
                        <a:t>Price​</a:t>
                      </a:r>
                      <a:endParaRPr lang="en-US" b="1">
                        <a:solidFill>
                          <a:srgbClr val="FFFFFF"/>
                        </a:solidFill>
                        <a:effectLst/>
                      </a:endParaRPr>
                    </a:p>
                  </a:txBody>
                  <a:tcPr/>
                </a:tc>
                <a:tc>
                  <a:txBody>
                    <a:bodyPr/>
                    <a:lstStyle/>
                    <a:p>
                      <a:pPr fontAlgn="base"/>
                      <a:r>
                        <a:rPr lang="en-US" sz="1800">
                          <a:effectLst/>
                        </a:rPr>
                        <a:t>Link​</a:t>
                      </a:r>
                      <a:endParaRPr lang="en-US" b="1">
                        <a:solidFill>
                          <a:srgbClr val="FFFFFF"/>
                        </a:solidFill>
                        <a:effectLst/>
                      </a:endParaRPr>
                    </a:p>
                  </a:txBody>
                  <a:tcPr/>
                </a:tc>
                <a:extLst>
                  <a:ext uri="{0D108BD9-81ED-4DB2-BD59-A6C34878D82A}">
                    <a16:rowId xmlns:a16="http://schemas.microsoft.com/office/drawing/2014/main" val="1630283343"/>
                  </a:ext>
                </a:extLst>
              </a:tr>
              <a:tr h="676275">
                <a:tc>
                  <a:txBody>
                    <a:bodyPr/>
                    <a:lstStyle/>
                    <a:p>
                      <a:pPr fontAlgn="base"/>
                      <a:r>
                        <a:rPr lang="en-US" sz="1800">
                          <a:effectLst/>
                        </a:rPr>
                        <a:t>1​</a:t>
                      </a:r>
                      <a:endParaRPr lang="en-US">
                        <a:effectLst/>
                      </a:endParaRPr>
                    </a:p>
                  </a:txBody>
                  <a:tcPr/>
                </a:tc>
                <a:tc>
                  <a:txBody>
                    <a:bodyPr/>
                    <a:lstStyle/>
                    <a:p>
                      <a:pPr fontAlgn="base"/>
                      <a:r>
                        <a:rPr lang="en-US" sz="1800">
                          <a:effectLst/>
                        </a:rPr>
                        <a:t>Wood Block​ and beams*</a:t>
                      </a:r>
                      <a:endParaRPr lang="en-US">
                        <a:effectLst/>
                      </a:endParaRPr>
                    </a:p>
                  </a:txBody>
                  <a:tcPr/>
                </a:tc>
                <a:tc>
                  <a:txBody>
                    <a:bodyPr/>
                    <a:lstStyle/>
                    <a:p>
                      <a:pPr fontAlgn="base"/>
                      <a:r>
                        <a:rPr lang="en-US" sz="1800">
                          <a:effectLst/>
                        </a:rPr>
                        <a:t>Wood​</a:t>
                      </a:r>
                      <a:endParaRPr lang="en-US">
                        <a:effectLst/>
                      </a:endParaRPr>
                    </a:p>
                  </a:txBody>
                  <a:tcPr/>
                </a:tc>
                <a:tc>
                  <a:txBody>
                    <a:bodyPr/>
                    <a:lstStyle/>
                    <a:p>
                      <a:pPr fontAlgn="auto"/>
                      <a:r>
                        <a:rPr lang="en-US" sz="1800">
                          <a:effectLst/>
                        </a:rPr>
                        <a:t>​Workshop</a:t>
                      </a:r>
                      <a:endParaRPr lang="en-US" sz="1800">
                        <a:effectLst/>
                        <a:latin typeface="Calibri" panose="020F0502020204030204" pitchFamily="34" charset="0"/>
                      </a:endParaRPr>
                    </a:p>
                  </a:txBody>
                  <a:tcPr/>
                </a:tc>
                <a:tc>
                  <a:txBody>
                    <a:bodyPr/>
                    <a:lstStyle/>
                    <a:p>
                      <a:pPr fontAlgn="auto"/>
                      <a:r>
                        <a:rPr lang="en-US" sz="1800">
                          <a:effectLst/>
                        </a:rPr>
                        <a:t>​</a:t>
                      </a:r>
                      <a:endParaRPr lang="en-US" sz="1800">
                        <a:effectLst/>
                        <a:latin typeface="Calibri" panose="020F0502020204030204" pitchFamily="34" charset="0"/>
                      </a:endParaRPr>
                    </a:p>
                  </a:txBody>
                  <a:tcPr/>
                </a:tc>
                <a:tc>
                  <a:txBody>
                    <a:bodyPr/>
                    <a:lstStyle/>
                    <a:p>
                      <a:pPr fontAlgn="auto"/>
                      <a:r>
                        <a:rPr lang="en-US" sz="1800">
                          <a:effectLst/>
                        </a:rPr>
                        <a:t>​</a:t>
                      </a:r>
                      <a:endParaRPr lang="en-US" sz="1800">
                        <a:effectLst/>
                        <a:latin typeface="Calibri" panose="020F0502020204030204" pitchFamily="34" charset="0"/>
                      </a:endParaRPr>
                    </a:p>
                  </a:txBody>
                  <a:tcPr/>
                </a:tc>
                <a:extLst>
                  <a:ext uri="{0D108BD9-81ED-4DB2-BD59-A6C34878D82A}">
                    <a16:rowId xmlns:a16="http://schemas.microsoft.com/office/drawing/2014/main" val="1397474028"/>
                  </a:ext>
                </a:extLst>
              </a:tr>
              <a:tr h="676275">
                <a:tc>
                  <a:txBody>
                    <a:bodyPr/>
                    <a:lstStyle/>
                    <a:p>
                      <a:pPr fontAlgn="auto"/>
                      <a:r>
                        <a:rPr lang="en-US" sz="1800">
                          <a:effectLst/>
                        </a:rPr>
                        <a:t>​2</a:t>
                      </a:r>
                      <a:endParaRPr lang="en-US" sz="1800">
                        <a:effectLst/>
                        <a:latin typeface="Calibri" panose="020F0502020204030204" pitchFamily="34" charset="0"/>
                      </a:endParaRPr>
                    </a:p>
                  </a:txBody>
                  <a:tcPr/>
                </a:tc>
                <a:tc>
                  <a:txBody>
                    <a:bodyPr/>
                    <a:lstStyle/>
                    <a:p>
                      <a:pPr fontAlgn="auto"/>
                      <a:r>
                        <a:rPr lang="en-US" sz="1800">
                          <a:effectLst/>
                        </a:rPr>
                        <a:t>Hinge</a:t>
                      </a:r>
                    </a:p>
                  </a:txBody>
                  <a:tcPr/>
                </a:tc>
                <a:tc>
                  <a:txBody>
                    <a:bodyPr/>
                    <a:lstStyle/>
                    <a:p>
                      <a:pPr fontAlgn="auto"/>
                      <a:r>
                        <a:rPr lang="en-US" sz="1800">
                          <a:effectLst/>
                        </a:rPr>
                        <a:t>Metal​</a:t>
                      </a:r>
                      <a:endParaRPr lang="en-US" sz="1800">
                        <a:effectLst/>
                        <a:latin typeface="Calibri" panose="020F0502020204030204" pitchFamily="34" charset="0"/>
                      </a:endParaRPr>
                    </a:p>
                  </a:txBody>
                  <a:tcPr/>
                </a:tc>
                <a:tc>
                  <a:txBody>
                    <a:bodyPr/>
                    <a:lstStyle/>
                    <a:p>
                      <a:pPr fontAlgn="auto"/>
                      <a:r>
                        <a:rPr lang="en-US" sz="1800">
                          <a:effectLst/>
                        </a:rPr>
                        <a:t>Home Depot​</a:t>
                      </a:r>
                      <a:endParaRPr lang="en-US" sz="1800">
                        <a:effectLst/>
                        <a:latin typeface="Calibri" panose="020F0502020204030204" pitchFamily="34" charset="0"/>
                      </a:endParaRPr>
                    </a:p>
                  </a:txBody>
                  <a:tcPr/>
                </a:tc>
                <a:tc>
                  <a:txBody>
                    <a:bodyPr/>
                    <a:lstStyle/>
                    <a:p>
                      <a:pPr fontAlgn="auto"/>
                      <a:r>
                        <a:rPr lang="en-US" sz="1800">
                          <a:effectLst/>
                        </a:rPr>
                        <a:t>​$6.75 for 4</a:t>
                      </a:r>
                      <a:endParaRPr lang="en-US" sz="1800">
                        <a:effectLst/>
                        <a:latin typeface="Calibri" panose="020F0502020204030204" pitchFamily="34" charset="0"/>
                      </a:endParaRPr>
                    </a:p>
                  </a:txBody>
                  <a:tcPr/>
                </a:tc>
                <a:tc>
                  <a:txBody>
                    <a:bodyPr/>
                    <a:lstStyle/>
                    <a:p>
                      <a:pPr fontAlgn="auto"/>
                      <a:r>
                        <a:rPr lang="en-US" sz="1800">
                          <a:effectLst/>
                          <a:hlinkClick r:id="rId3"/>
                        </a:rPr>
                        <a:t>Here​</a:t>
                      </a:r>
                      <a:endParaRPr lang="en-US" sz="1800">
                        <a:effectLst/>
                        <a:latin typeface="Calibri" panose="020F0502020204030204" pitchFamily="34" charset="0"/>
                      </a:endParaRPr>
                    </a:p>
                  </a:txBody>
                  <a:tcPr/>
                </a:tc>
                <a:extLst>
                  <a:ext uri="{0D108BD9-81ED-4DB2-BD59-A6C34878D82A}">
                    <a16:rowId xmlns:a16="http://schemas.microsoft.com/office/drawing/2014/main" val="4110857847"/>
                  </a:ext>
                </a:extLst>
              </a:tr>
              <a:tr h="676275">
                <a:tc>
                  <a:txBody>
                    <a:bodyPr/>
                    <a:lstStyle/>
                    <a:p>
                      <a:pPr fontAlgn="auto"/>
                      <a:r>
                        <a:rPr lang="en-US" sz="1800">
                          <a:effectLst/>
                        </a:rPr>
                        <a:t>​3</a:t>
                      </a:r>
                      <a:endParaRPr lang="en-US" sz="1800">
                        <a:effectLst/>
                        <a:latin typeface="Calibri" panose="020F0502020204030204" pitchFamily="34" charset="0"/>
                      </a:endParaRPr>
                    </a:p>
                  </a:txBody>
                  <a:tcPr/>
                </a:tc>
                <a:tc>
                  <a:txBody>
                    <a:bodyPr/>
                    <a:lstStyle/>
                    <a:p>
                      <a:pPr fontAlgn="auto"/>
                      <a:r>
                        <a:rPr lang="en-US" sz="1800">
                          <a:effectLst/>
                        </a:rPr>
                        <a:t>​Wood Screws</a:t>
                      </a:r>
                      <a:endParaRPr lang="en-US" sz="1800">
                        <a:effectLst/>
                        <a:latin typeface="Calibri" panose="020F0502020204030204" pitchFamily="34" charset="0"/>
                      </a:endParaRPr>
                    </a:p>
                  </a:txBody>
                  <a:tcPr/>
                </a:tc>
                <a:tc>
                  <a:txBody>
                    <a:bodyPr/>
                    <a:lstStyle/>
                    <a:p>
                      <a:pPr fontAlgn="auto"/>
                      <a:r>
                        <a:rPr lang="en-US" sz="1800">
                          <a:effectLst/>
                        </a:rPr>
                        <a:t>Metal​</a:t>
                      </a:r>
                      <a:endParaRPr lang="en-US" sz="1800">
                        <a:effectLst/>
                        <a:latin typeface="Calibri" panose="020F0502020204030204" pitchFamily="34" charset="0"/>
                      </a:endParaRPr>
                    </a:p>
                  </a:txBody>
                  <a:tcPr/>
                </a:tc>
                <a:tc>
                  <a:txBody>
                    <a:bodyPr/>
                    <a:lstStyle/>
                    <a:p>
                      <a:pPr fontAlgn="auto"/>
                      <a:r>
                        <a:rPr lang="en-US" sz="1800">
                          <a:effectLst/>
                        </a:rPr>
                        <a:t>Home Depot​</a:t>
                      </a:r>
                      <a:endParaRPr lang="en-US" sz="1800">
                        <a:effectLst/>
                        <a:latin typeface="Calibri" panose="020F0502020204030204" pitchFamily="34" charset="0"/>
                      </a:endParaRPr>
                    </a:p>
                  </a:txBody>
                  <a:tcPr/>
                </a:tc>
                <a:tc>
                  <a:txBody>
                    <a:bodyPr/>
                    <a:lstStyle/>
                    <a:p>
                      <a:pPr fontAlgn="auto"/>
                      <a:r>
                        <a:rPr lang="en-US" sz="1800">
                          <a:effectLst/>
                        </a:rPr>
                        <a:t>​$6.98 for 100 pcs</a:t>
                      </a:r>
                      <a:endParaRPr lang="en-US" sz="1800">
                        <a:effectLst/>
                        <a:latin typeface="Calibri" panose="020F0502020204030204" pitchFamily="34" charset="0"/>
                      </a:endParaRPr>
                    </a:p>
                  </a:txBody>
                  <a:tcPr/>
                </a:tc>
                <a:tc>
                  <a:txBody>
                    <a:bodyPr/>
                    <a:lstStyle/>
                    <a:p>
                      <a:pPr fontAlgn="auto"/>
                      <a:r>
                        <a:rPr lang="en-US" sz="1800">
                          <a:effectLst/>
                        </a:rPr>
                        <a:t>​</a:t>
                      </a:r>
                      <a:r>
                        <a:rPr lang="en-US" sz="1800">
                          <a:effectLst/>
                          <a:hlinkClick r:id="rId4"/>
                        </a:rPr>
                        <a:t>Here</a:t>
                      </a:r>
                      <a:endParaRPr lang="en-US" sz="1800">
                        <a:effectLst/>
                        <a:latin typeface="Calibri" panose="020F0502020204030204" pitchFamily="34" charset="0"/>
                      </a:endParaRPr>
                    </a:p>
                  </a:txBody>
                  <a:tcPr/>
                </a:tc>
                <a:extLst>
                  <a:ext uri="{0D108BD9-81ED-4DB2-BD59-A6C34878D82A}">
                    <a16:rowId xmlns:a16="http://schemas.microsoft.com/office/drawing/2014/main" val="53265594"/>
                  </a:ext>
                </a:extLst>
              </a:tr>
              <a:tr h="676275">
                <a:tc>
                  <a:txBody>
                    <a:bodyPr/>
                    <a:lstStyle/>
                    <a:p>
                      <a:pPr fontAlgn="auto"/>
                      <a:r>
                        <a:rPr lang="en-US" sz="1800">
                          <a:effectLst/>
                        </a:rPr>
                        <a:t>​4</a:t>
                      </a:r>
                      <a:endParaRPr lang="en-US" sz="1800">
                        <a:effectLst/>
                        <a:latin typeface="Calibri" panose="020F0502020204030204" pitchFamily="34" charset="0"/>
                      </a:endParaRPr>
                    </a:p>
                  </a:txBody>
                  <a:tcPr/>
                </a:tc>
                <a:tc>
                  <a:txBody>
                    <a:bodyPr/>
                    <a:lstStyle/>
                    <a:p>
                      <a:pPr fontAlgn="auto"/>
                      <a:r>
                        <a:rPr lang="en-US" sz="1800">
                          <a:effectLst/>
                        </a:rPr>
                        <a:t>Wood Sheets​*</a:t>
                      </a:r>
                      <a:endParaRPr lang="en-US" sz="1800">
                        <a:effectLst/>
                        <a:latin typeface="Calibri" panose="020F0502020204030204" pitchFamily="34" charset="0"/>
                      </a:endParaRPr>
                    </a:p>
                  </a:txBody>
                  <a:tcPr/>
                </a:tc>
                <a:tc>
                  <a:txBody>
                    <a:bodyPr/>
                    <a:lstStyle/>
                    <a:p>
                      <a:pPr fontAlgn="auto"/>
                      <a:r>
                        <a:rPr lang="en-US" sz="1800">
                          <a:effectLst/>
                        </a:rPr>
                        <a:t>Wood​</a:t>
                      </a:r>
                      <a:endParaRPr lang="en-US" sz="1800">
                        <a:effectLst/>
                        <a:latin typeface="Calibri" panose="020F0502020204030204" pitchFamily="34" charset="0"/>
                      </a:endParaRPr>
                    </a:p>
                  </a:txBody>
                  <a:tcPr/>
                </a:tc>
                <a:tc>
                  <a:txBody>
                    <a:bodyPr/>
                    <a:lstStyle/>
                    <a:p>
                      <a:pPr fontAlgn="auto"/>
                      <a:r>
                        <a:rPr lang="en-US" sz="1800">
                          <a:effectLst/>
                        </a:rPr>
                        <a:t>Workshop</a:t>
                      </a:r>
                      <a:endParaRPr lang="en-US" sz="1800">
                        <a:effectLst/>
                        <a:latin typeface="Calibri" panose="020F0502020204030204" pitchFamily="34" charset="0"/>
                      </a:endParaRPr>
                    </a:p>
                  </a:txBody>
                  <a:tcPr/>
                </a:tc>
                <a:tc>
                  <a:txBody>
                    <a:bodyPr/>
                    <a:lstStyle/>
                    <a:p>
                      <a:pPr fontAlgn="auto"/>
                      <a:r>
                        <a:rPr lang="en-US" sz="1800">
                          <a:effectLst/>
                        </a:rPr>
                        <a:t>​</a:t>
                      </a:r>
                      <a:endParaRPr lang="en-US" sz="1800">
                        <a:effectLst/>
                        <a:latin typeface="Calibri" panose="020F0502020204030204" pitchFamily="34" charset="0"/>
                      </a:endParaRPr>
                    </a:p>
                  </a:txBody>
                  <a:tcPr/>
                </a:tc>
                <a:tc>
                  <a:txBody>
                    <a:bodyPr/>
                    <a:lstStyle/>
                    <a:p>
                      <a:pPr fontAlgn="auto"/>
                      <a:r>
                        <a:rPr lang="en-US" sz="1800">
                          <a:effectLst/>
                        </a:rPr>
                        <a:t>​</a:t>
                      </a:r>
                      <a:endParaRPr lang="en-US" sz="1800">
                        <a:effectLst/>
                        <a:latin typeface="Calibri" panose="020F0502020204030204" pitchFamily="34" charset="0"/>
                      </a:endParaRPr>
                    </a:p>
                  </a:txBody>
                  <a:tcPr/>
                </a:tc>
                <a:extLst>
                  <a:ext uri="{0D108BD9-81ED-4DB2-BD59-A6C34878D82A}">
                    <a16:rowId xmlns:a16="http://schemas.microsoft.com/office/drawing/2014/main" val="1063761761"/>
                  </a:ext>
                </a:extLst>
              </a:tr>
              <a:tr h="676275">
                <a:tc>
                  <a:txBody>
                    <a:bodyPr/>
                    <a:lstStyle/>
                    <a:p>
                      <a:pPr fontAlgn="auto"/>
                      <a:r>
                        <a:rPr lang="en-US" sz="1800">
                          <a:effectLst/>
                        </a:rPr>
                        <a:t>5</a:t>
                      </a:r>
                    </a:p>
                  </a:txBody>
                  <a:tcPr/>
                </a:tc>
                <a:tc>
                  <a:txBody>
                    <a:bodyPr/>
                    <a:lstStyle/>
                    <a:p>
                      <a:pPr fontAlgn="auto"/>
                      <a:r>
                        <a:rPr lang="en-US" sz="1800">
                          <a:effectLst/>
                        </a:rPr>
                        <a:t>Capenters Glue</a:t>
                      </a:r>
                    </a:p>
                  </a:txBody>
                  <a:tcPr/>
                </a:tc>
                <a:tc>
                  <a:txBody>
                    <a:bodyPr/>
                    <a:lstStyle/>
                    <a:p>
                      <a:pPr fontAlgn="auto"/>
                      <a:r>
                        <a:rPr lang="en-US" sz="1800">
                          <a:effectLst/>
                        </a:rPr>
                        <a:t>Glue</a:t>
                      </a:r>
                    </a:p>
                  </a:txBody>
                  <a:tcPr/>
                </a:tc>
                <a:tc>
                  <a:txBody>
                    <a:bodyPr/>
                    <a:lstStyle/>
                    <a:p>
                      <a:pPr fontAlgn="auto"/>
                      <a:r>
                        <a:rPr lang="en-US" sz="1800">
                          <a:effectLst/>
                        </a:rPr>
                        <a:t>​Home Depot</a:t>
                      </a:r>
                      <a:endParaRPr lang="en-US" sz="1800">
                        <a:effectLst/>
                        <a:latin typeface="Calibri" panose="020F0502020204030204" pitchFamily="34" charset="0"/>
                      </a:endParaRPr>
                    </a:p>
                  </a:txBody>
                  <a:tcPr/>
                </a:tc>
                <a:tc>
                  <a:txBody>
                    <a:bodyPr/>
                    <a:lstStyle/>
                    <a:p>
                      <a:pPr fontAlgn="auto"/>
                      <a:r>
                        <a:rPr lang="en-US" sz="1800">
                          <a:effectLst/>
                        </a:rPr>
                        <a:t>​$11.87</a:t>
                      </a:r>
                      <a:endParaRPr lang="en-US" sz="1800" b="0" i="0" u="none" strike="noStrike" noProof="0">
                        <a:effectLst/>
                        <a:latin typeface="Calibri"/>
                      </a:endParaRPr>
                    </a:p>
                  </a:txBody>
                  <a:tcPr/>
                </a:tc>
                <a:tc>
                  <a:txBody>
                    <a:bodyPr/>
                    <a:lstStyle/>
                    <a:p>
                      <a:pPr fontAlgn="auto"/>
                      <a:r>
                        <a:rPr lang="en-US" sz="1800">
                          <a:effectLst/>
                          <a:hlinkClick r:id="rId5"/>
                        </a:rPr>
                        <a:t>Here​</a:t>
                      </a:r>
                      <a:endParaRPr lang="en-US" sz="1800">
                        <a:effectLst/>
                        <a:latin typeface="Calibri" panose="020F0502020204030204" pitchFamily="34" charset="0"/>
                      </a:endParaRPr>
                    </a:p>
                  </a:txBody>
                  <a:tcPr/>
                </a:tc>
                <a:extLst>
                  <a:ext uri="{0D108BD9-81ED-4DB2-BD59-A6C34878D82A}">
                    <a16:rowId xmlns:a16="http://schemas.microsoft.com/office/drawing/2014/main" val="3418388557"/>
                  </a:ext>
                </a:extLst>
              </a:tr>
              <a:tr h="676275">
                <a:tc>
                  <a:txBody>
                    <a:bodyPr/>
                    <a:lstStyle/>
                    <a:p>
                      <a:pPr lvl="0">
                        <a:buNone/>
                      </a:pPr>
                      <a:r>
                        <a:rPr lang="en-US" sz="1800">
                          <a:effectLst/>
                        </a:rPr>
                        <a:t>​Additional Tools</a:t>
                      </a:r>
                      <a:endParaRPr lang="en-US" sz="1800">
                        <a:effectLst/>
                        <a:latin typeface="Calibri"/>
                      </a:endParaRPr>
                    </a:p>
                  </a:txBody>
                  <a:tcPr/>
                </a:tc>
                <a:tc>
                  <a:txBody>
                    <a:bodyPr/>
                    <a:lstStyle/>
                    <a:p>
                      <a:pPr lvl="0">
                        <a:buNone/>
                      </a:pPr>
                      <a:r>
                        <a:rPr lang="en-US" sz="1800">
                          <a:effectLst/>
                        </a:rPr>
                        <a:t>Saw, Screwdriver,​</a:t>
                      </a:r>
                      <a:endParaRPr lang="en-US"/>
                    </a:p>
                    <a:p>
                      <a:pPr lvl="0">
                        <a:buNone/>
                      </a:pPr>
                      <a:r>
                        <a:rPr lang="en-US" sz="1800">
                          <a:effectLst/>
                        </a:rPr>
                        <a:t>Sander</a:t>
                      </a:r>
                    </a:p>
                    <a:p>
                      <a:pPr lvl="0">
                        <a:buNone/>
                      </a:pPr>
                      <a:endParaRPr lang="en-US" sz="1800">
                        <a:effectLst/>
                      </a:endParaRPr>
                    </a:p>
                  </a:txBody>
                  <a:tcPr/>
                </a:tc>
                <a:tc>
                  <a:txBody>
                    <a:bodyPr/>
                    <a:lstStyle/>
                    <a:p>
                      <a:pPr lvl="0">
                        <a:buNone/>
                      </a:pPr>
                      <a:r>
                        <a:rPr lang="en-US" sz="1800">
                          <a:effectLst/>
                        </a:rPr>
                        <a:t>​</a:t>
                      </a:r>
                      <a:endParaRPr lang="en-US" sz="1800">
                        <a:effectLst/>
                        <a:latin typeface="Calibri"/>
                      </a:endParaRPr>
                    </a:p>
                  </a:txBody>
                  <a:tcPr/>
                </a:tc>
                <a:tc>
                  <a:txBody>
                    <a:bodyPr/>
                    <a:lstStyle/>
                    <a:p>
                      <a:pPr fontAlgn="auto"/>
                      <a:r>
                        <a:rPr lang="en-US" sz="1800">
                          <a:effectLst/>
                        </a:rPr>
                        <a:t>​Workshop</a:t>
                      </a:r>
                      <a:endParaRPr lang="en-US" sz="1800">
                        <a:effectLst/>
                        <a:latin typeface="Calibri" panose="020F0502020204030204" pitchFamily="34" charset="0"/>
                      </a:endParaRPr>
                    </a:p>
                  </a:txBody>
                  <a:tcPr/>
                </a:tc>
                <a:tc>
                  <a:txBody>
                    <a:bodyPr/>
                    <a:lstStyle/>
                    <a:p>
                      <a:pPr fontAlgn="auto"/>
                      <a:r>
                        <a:rPr lang="en-US" sz="1800">
                          <a:effectLst/>
                        </a:rPr>
                        <a:t>​</a:t>
                      </a:r>
                      <a:endParaRPr lang="en-US" sz="1800">
                        <a:effectLst/>
                        <a:latin typeface="Calibri" panose="020F0502020204030204" pitchFamily="34" charset="0"/>
                      </a:endParaRPr>
                    </a:p>
                  </a:txBody>
                  <a:tcPr/>
                </a:tc>
                <a:tc>
                  <a:txBody>
                    <a:bodyPr/>
                    <a:lstStyle/>
                    <a:p>
                      <a:pPr fontAlgn="auto"/>
                      <a:r>
                        <a:rPr lang="en-US" sz="1800">
                          <a:effectLst/>
                        </a:rPr>
                        <a:t>​</a:t>
                      </a:r>
                      <a:endParaRPr lang="en-US" sz="1800">
                        <a:effectLst/>
                        <a:latin typeface="Calibri" panose="020F0502020204030204" pitchFamily="34" charset="0"/>
                      </a:endParaRPr>
                    </a:p>
                  </a:txBody>
                  <a:tcPr/>
                </a:tc>
                <a:extLst>
                  <a:ext uri="{0D108BD9-81ED-4DB2-BD59-A6C34878D82A}">
                    <a16:rowId xmlns:a16="http://schemas.microsoft.com/office/drawing/2014/main" val="3967732473"/>
                  </a:ext>
                </a:extLst>
              </a:tr>
            </a:tbl>
          </a:graphicData>
        </a:graphic>
      </p:graphicFrame>
      <p:sp>
        <p:nvSpPr>
          <p:cNvPr id="3" name="TextBox 2">
            <a:extLst>
              <a:ext uri="{FF2B5EF4-FFF2-40B4-BE49-F238E27FC236}">
                <a16:creationId xmlns:a16="http://schemas.microsoft.com/office/drawing/2014/main" id="{A0CA175D-794B-475D-95AE-3A82BDF86206}"/>
              </a:ext>
            </a:extLst>
          </p:cNvPr>
          <p:cNvSpPr txBox="1"/>
          <p:nvPr/>
        </p:nvSpPr>
        <p:spPr>
          <a:xfrm>
            <a:off x="691055" y="6038193"/>
            <a:ext cx="59225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Items are required in various sizes</a:t>
            </a:r>
          </a:p>
        </p:txBody>
      </p:sp>
      <p:sp>
        <p:nvSpPr>
          <p:cNvPr id="5" name="TextBox 4">
            <a:extLst>
              <a:ext uri="{FF2B5EF4-FFF2-40B4-BE49-F238E27FC236}">
                <a16:creationId xmlns:a16="http://schemas.microsoft.com/office/drawing/2014/main" id="{38210118-3C0D-4540-9BBC-3E67972D2DAD}"/>
              </a:ext>
            </a:extLst>
          </p:cNvPr>
          <p:cNvSpPr txBox="1"/>
          <p:nvPr/>
        </p:nvSpPr>
        <p:spPr>
          <a:xfrm>
            <a:off x="743607" y="6353503"/>
            <a:ext cx="59225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These materials are to build a scaled model</a:t>
            </a:r>
          </a:p>
        </p:txBody>
      </p:sp>
    </p:spTree>
    <p:extLst>
      <p:ext uri="{BB962C8B-B14F-4D97-AF65-F5344CB8AC3E}">
        <p14:creationId xmlns:p14="http://schemas.microsoft.com/office/powerpoint/2010/main" val="1809816262"/>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43A27-2006-4BAD-93D5-F738F34E09B8}"/>
              </a:ext>
            </a:extLst>
          </p:cNvPr>
          <p:cNvSpPr>
            <a:spLocks noGrp="1"/>
          </p:cNvSpPr>
          <p:nvPr>
            <p:ph type="title"/>
          </p:nvPr>
        </p:nvSpPr>
        <p:spPr/>
        <p:txBody>
          <a:bodyPr>
            <a:normAutofit fontScale="90000"/>
          </a:bodyPr>
          <a:lstStyle/>
          <a:p>
            <a:r>
              <a:rPr lang="en-CA"/>
              <a:t>Plan / Schedule</a:t>
            </a:r>
          </a:p>
        </p:txBody>
      </p:sp>
      <p:pic>
        <p:nvPicPr>
          <p:cNvPr id="6" name="Picture 6" descr="Timeline&#10;&#10;Description automatically generated">
            <a:extLst>
              <a:ext uri="{FF2B5EF4-FFF2-40B4-BE49-F238E27FC236}">
                <a16:creationId xmlns:a16="http://schemas.microsoft.com/office/drawing/2014/main" id="{59B67F71-5623-4628-B464-21AC2A547E22}"/>
              </a:ext>
            </a:extLst>
          </p:cNvPr>
          <p:cNvPicPr>
            <a:picLocks noGrp="1" noChangeAspect="1"/>
          </p:cNvPicPr>
          <p:nvPr>
            <p:ph idx="1"/>
          </p:nvPr>
        </p:nvPicPr>
        <p:blipFill>
          <a:blip r:embed="rId3"/>
          <a:stretch>
            <a:fillRect/>
          </a:stretch>
        </p:blipFill>
        <p:spPr>
          <a:xfrm>
            <a:off x="498915" y="1261935"/>
            <a:ext cx="11194169" cy="4527094"/>
          </a:xfrm>
        </p:spPr>
      </p:pic>
    </p:spTree>
    <p:extLst>
      <p:ext uri="{BB962C8B-B14F-4D97-AF65-F5344CB8AC3E}">
        <p14:creationId xmlns:p14="http://schemas.microsoft.com/office/powerpoint/2010/main" val="800142180"/>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2FA42-683E-44EE-88CE-2A034E16A631}"/>
              </a:ext>
            </a:extLst>
          </p:cNvPr>
          <p:cNvSpPr>
            <a:spLocks noGrp="1"/>
          </p:cNvSpPr>
          <p:nvPr>
            <p:ph type="title"/>
          </p:nvPr>
        </p:nvSpPr>
        <p:spPr/>
        <p:txBody>
          <a:bodyPr>
            <a:normAutofit fontScale="90000"/>
          </a:bodyPr>
          <a:lstStyle/>
          <a:p>
            <a:r>
              <a:rPr lang="en-CA"/>
              <a:t>Need Statement &amp; Design Criteria</a:t>
            </a:r>
          </a:p>
        </p:txBody>
      </p:sp>
      <p:sp>
        <p:nvSpPr>
          <p:cNvPr id="3" name="Content Placeholder 2">
            <a:extLst>
              <a:ext uri="{FF2B5EF4-FFF2-40B4-BE49-F238E27FC236}">
                <a16:creationId xmlns:a16="http://schemas.microsoft.com/office/drawing/2014/main" id="{DF0E6D67-8DA5-4E0B-8B25-396FEA52D8A6}"/>
              </a:ext>
            </a:extLst>
          </p:cNvPr>
          <p:cNvSpPr>
            <a:spLocks noGrp="1"/>
          </p:cNvSpPr>
          <p:nvPr>
            <p:ph sz="half" idx="1"/>
          </p:nvPr>
        </p:nvSpPr>
        <p:spPr>
          <a:xfrm>
            <a:off x="781294" y="1007918"/>
            <a:ext cx="10498108" cy="4200892"/>
          </a:xfrm>
        </p:spPr>
        <p:txBody>
          <a:bodyPr vert="horz" lIns="91440" tIns="45720" rIns="91440" bIns="45720" rtlCol="0" anchor="t">
            <a:normAutofit fontScale="92500" lnSpcReduction="20000"/>
          </a:bodyPr>
          <a:lstStyle/>
          <a:p>
            <a:endParaRPr lang="en-CA">
              <a:cs typeface="Calibri"/>
            </a:endParaRPr>
          </a:p>
          <a:p>
            <a:pPr lvl="1"/>
            <a:r>
              <a:rPr lang="en" sz="4000" b="1">
                <a:solidFill>
                  <a:schemeClr val="accent1"/>
                </a:solidFill>
                <a:ea typeface="+mn-lt"/>
                <a:cs typeface="+mn-lt"/>
              </a:rPr>
              <a:t>The Nature Conservancy of Canada </a:t>
            </a:r>
            <a:r>
              <a:rPr lang="en" sz="4000" b="1">
                <a:solidFill>
                  <a:schemeClr val="accent1"/>
                </a:solidFill>
                <a:effectLst/>
                <a:ea typeface="+mn-lt"/>
                <a:cs typeface="+mn-lt"/>
              </a:rPr>
              <a:t>(</a:t>
            </a:r>
            <a:r>
              <a:rPr lang="en" sz="4000" b="1">
                <a:solidFill>
                  <a:schemeClr val="accent1"/>
                </a:solidFill>
                <a:ea typeface="+mn-lt"/>
                <a:cs typeface="+mn-lt"/>
              </a:rPr>
              <a:t>NCC</a:t>
            </a:r>
            <a:r>
              <a:rPr lang="en" sz="4000" b="1">
                <a:solidFill>
                  <a:schemeClr val="accent1"/>
                </a:solidFill>
                <a:effectLst/>
                <a:ea typeface="+mn-lt"/>
                <a:cs typeface="+mn-lt"/>
              </a:rPr>
              <a:t>)</a:t>
            </a:r>
            <a:r>
              <a:rPr lang="en" sz="4000">
                <a:effectLst/>
                <a:ea typeface="+mn-lt"/>
                <a:cs typeface="+mn-lt"/>
              </a:rPr>
              <a:t> needs a way </a:t>
            </a:r>
            <a:r>
              <a:rPr lang="en" sz="4000" b="1">
                <a:solidFill>
                  <a:srgbClr val="FF0000"/>
                </a:solidFill>
                <a:effectLst/>
                <a:ea typeface="+mn-lt"/>
                <a:cs typeface="+mn-lt"/>
              </a:rPr>
              <a:t>to </a:t>
            </a:r>
            <a:r>
              <a:rPr lang="en" sz="4000" b="1">
                <a:solidFill>
                  <a:srgbClr val="FF0000"/>
                </a:solidFill>
                <a:ea typeface="+mn-lt"/>
                <a:cs typeface="+mn-lt"/>
              </a:rPr>
              <a:t>create a nature hide that blends in seamlessly with the surroundings which is capable of holding 4-8 people and is wheelchair accessible</a:t>
            </a:r>
            <a:r>
              <a:rPr lang="en" sz="4000" b="1">
                <a:ea typeface="+mn-lt"/>
                <a:cs typeface="+mn-lt"/>
              </a:rPr>
              <a:t> </a:t>
            </a:r>
            <a:r>
              <a:rPr lang="en" sz="4000">
                <a:effectLst/>
                <a:ea typeface="+mn-lt"/>
                <a:cs typeface="+mn-lt"/>
              </a:rPr>
              <a:t>because </a:t>
            </a:r>
            <a:r>
              <a:rPr lang="en" sz="4000" b="1">
                <a:solidFill>
                  <a:srgbClr val="92D050"/>
                </a:solidFill>
                <a:ea typeface="+mn-lt"/>
                <a:cs typeface="+mn-lt"/>
              </a:rPr>
              <a:t>the NCC wants a way for all the visitors of Pelee Island to be able to experience nature without disturbing it or detracting from the natural beauty along with improving relations with their donors.</a:t>
            </a:r>
            <a:endParaRPr lang="en-CA" sz="4000">
              <a:solidFill>
                <a:srgbClr val="92D050"/>
              </a:solidFill>
              <a:ea typeface="+mn-lt"/>
              <a:cs typeface="+mn-lt"/>
            </a:endParaRPr>
          </a:p>
          <a:p>
            <a:endParaRPr lang="en-CA"/>
          </a:p>
        </p:txBody>
      </p:sp>
    </p:spTree>
    <p:extLst>
      <p:ext uri="{BB962C8B-B14F-4D97-AF65-F5344CB8AC3E}">
        <p14:creationId xmlns:p14="http://schemas.microsoft.com/office/powerpoint/2010/main" val="1762775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7FC-9E32-4BD3-A1BD-B70F930068BA}"/>
              </a:ext>
            </a:extLst>
          </p:cNvPr>
          <p:cNvSpPr>
            <a:spLocks noGrp="1"/>
          </p:cNvSpPr>
          <p:nvPr>
            <p:ph type="title"/>
          </p:nvPr>
        </p:nvSpPr>
        <p:spPr>
          <a:xfrm>
            <a:off x="457201" y="478112"/>
            <a:ext cx="10515600" cy="694748"/>
          </a:xfrm>
        </p:spPr>
        <p:txBody>
          <a:bodyPr>
            <a:normAutofit fontScale="90000"/>
          </a:bodyPr>
          <a:lstStyle/>
          <a:p>
            <a:r>
              <a:rPr lang="en-CA">
                <a:ea typeface="+mj-lt"/>
                <a:cs typeface="+mj-lt"/>
              </a:rPr>
              <a:t>Need Statement &amp; Design Criteria</a:t>
            </a:r>
            <a:endParaRPr lang="en-US">
              <a:ea typeface="+mj-lt"/>
              <a:cs typeface="+mj-lt"/>
            </a:endParaRPr>
          </a:p>
          <a:p>
            <a:endParaRPr lang="en-US">
              <a:cs typeface="Calibri Light"/>
            </a:endParaRPr>
          </a:p>
        </p:txBody>
      </p:sp>
      <p:graphicFrame>
        <p:nvGraphicFramePr>
          <p:cNvPr id="6" name="Content Placeholder 5">
            <a:extLst>
              <a:ext uri="{FF2B5EF4-FFF2-40B4-BE49-F238E27FC236}">
                <a16:creationId xmlns:a16="http://schemas.microsoft.com/office/drawing/2014/main" id="{DCA9306B-E24D-4ED4-A9ED-885CF3D79DAE}"/>
              </a:ext>
            </a:extLst>
          </p:cNvPr>
          <p:cNvGraphicFramePr>
            <a:graphicFrameLocks noGrp="1"/>
          </p:cNvGraphicFramePr>
          <p:nvPr>
            <p:ph sz="half" idx="1"/>
            <p:extLst>
              <p:ext uri="{D42A27DB-BD31-4B8C-83A1-F6EECF244321}">
                <p14:modId xmlns:p14="http://schemas.microsoft.com/office/powerpoint/2010/main" val="819185273"/>
              </p:ext>
            </p:extLst>
          </p:nvPr>
        </p:nvGraphicFramePr>
        <p:xfrm>
          <a:off x="840827" y="1011620"/>
          <a:ext cx="5181592" cy="5532836"/>
        </p:xfrm>
        <a:graphic>
          <a:graphicData uri="http://schemas.openxmlformats.org/drawingml/2006/table">
            <a:tbl>
              <a:tblPr firstRow="1" bandRow="1">
                <a:tableStyleId>{5C22544A-7EE6-4342-B048-85BDC9FD1C3A}</a:tableStyleId>
              </a:tblPr>
              <a:tblGrid>
                <a:gridCol w="380999">
                  <a:extLst>
                    <a:ext uri="{9D8B030D-6E8A-4147-A177-3AD203B41FA5}">
                      <a16:colId xmlns:a16="http://schemas.microsoft.com/office/drawing/2014/main" val="1516993756"/>
                    </a:ext>
                  </a:extLst>
                </a:gridCol>
                <a:gridCol w="1856889">
                  <a:extLst>
                    <a:ext uri="{9D8B030D-6E8A-4147-A177-3AD203B41FA5}">
                      <a16:colId xmlns:a16="http://schemas.microsoft.com/office/drawing/2014/main" val="643531569"/>
                    </a:ext>
                  </a:extLst>
                </a:gridCol>
                <a:gridCol w="2227277">
                  <a:extLst>
                    <a:ext uri="{9D8B030D-6E8A-4147-A177-3AD203B41FA5}">
                      <a16:colId xmlns:a16="http://schemas.microsoft.com/office/drawing/2014/main" val="261900640"/>
                    </a:ext>
                  </a:extLst>
                </a:gridCol>
                <a:gridCol w="716427">
                  <a:extLst>
                    <a:ext uri="{9D8B030D-6E8A-4147-A177-3AD203B41FA5}">
                      <a16:colId xmlns:a16="http://schemas.microsoft.com/office/drawing/2014/main" val="1315913453"/>
                    </a:ext>
                  </a:extLst>
                </a:gridCol>
              </a:tblGrid>
              <a:tr h="722586">
                <a:tc>
                  <a:txBody>
                    <a:bodyPr/>
                    <a:lstStyle/>
                    <a:p>
                      <a:pPr rtl="0" fontAlgn="base"/>
                      <a:r>
                        <a:rPr lang="en-CA" sz="1000">
                          <a:effectLst/>
                        </a:rPr>
                        <a:t>Obj # </a:t>
                      </a:r>
                      <a:endParaRPr lang="en-CA">
                        <a:effectLst/>
                      </a:endParaRPr>
                    </a:p>
                  </a:txBody>
                  <a:tcPr anchor="b"/>
                </a:tc>
                <a:tc>
                  <a:txBody>
                    <a:bodyPr/>
                    <a:lstStyle/>
                    <a:p>
                      <a:pPr rtl="0" fontAlgn="base"/>
                      <a:r>
                        <a:rPr lang="en-CA" sz="1200">
                          <a:effectLst/>
                        </a:rPr>
                        <a:t>Objective Description </a:t>
                      </a:r>
                    </a:p>
                  </a:txBody>
                  <a:tcPr anchor="b"/>
                </a:tc>
                <a:tc>
                  <a:txBody>
                    <a:bodyPr/>
                    <a:lstStyle/>
                    <a:p>
                      <a:pPr algn="ctr" rtl="0" fontAlgn="base"/>
                      <a:r>
                        <a:rPr lang="en-CA" sz="1200">
                          <a:effectLst/>
                        </a:rPr>
                        <a:t>How to Measure  </a:t>
                      </a:r>
                    </a:p>
                  </a:txBody>
                  <a:tcPr anchor="b"/>
                </a:tc>
                <a:tc>
                  <a:txBody>
                    <a:bodyPr/>
                    <a:lstStyle/>
                    <a:p>
                      <a:pPr algn="ctr" rtl="0" fontAlgn="base"/>
                      <a:r>
                        <a:rPr lang="en-CA" sz="1000">
                          <a:effectLst/>
                        </a:rPr>
                        <a:t>Normalized Weighting* </a:t>
                      </a:r>
                      <a:endParaRPr lang="en-CA">
                        <a:effectLst/>
                      </a:endParaRPr>
                    </a:p>
                  </a:txBody>
                  <a:tcPr/>
                </a:tc>
                <a:extLst>
                  <a:ext uri="{0D108BD9-81ED-4DB2-BD59-A6C34878D82A}">
                    <a16:rowId xmlns:a16="http://schemas.microsoft.com/office/drawing/2014/main" val="1986888763"/>
                  </a:ext>
                </a:extLst>
              </a:tr>
              <a:tr h="607237">
                <a:tc>
                  <a:txBody>
                    <a:bodyPr/>
                    <a:lstStyle/>
                    <a:p>
                      <a:pPr algn="ctr" rtl="0" fontAlgn="base"/>
                      <a:r>
                        <a:rPr lang="en-CA" sz="1200">
                          <a:effectLst/>
                        </a:rPr>
                        <a:t>1 </a:t>
                      </a:r>
                    </a:p>
                  </a:txBody>
                  <a:tcPr anchor="b"/>
                </a:tc>
                <a:tc>
                  <a:txBody>
                    <a:bodyPr/>
                    <a:lstStyle/>
                    <a:p>
                      <a:pPr lvl="0" rtl="0">
                        <a:buNone/>
                      </a:pPr>
                      <a:r>
                        <a:rPr lang="en-CA" sz="1200">
                          <a:effectLst/>
                        </a:rPr>
                        <a:t> Aesthetically Pleasing/Interesting Interior/Exterior </a:t>
                      </a:r>
                      <a:endParaRPr lang="en-US" sz="1200"/>
                    </a:p>
                  </a:txBody>
                  <a:tcPr anchor="b"/>
                </a:tc>
                <a:tc>
                  <a:txBody>
                    <a:bodyPr/>
                    <a:lstStyle/>
                    <a:p>
                      <a:pPr rtl="0" fontAlgn="base"/>
                      <a:r>
                        <a:rPr lang="en-CA" sz="1200">
                          <a:effectLst/>
                        </a:rPr>
                        <a:t> More interesting than just a plain rectangle </a:t>
                      </a:r>
                    </a:p>
                  </a:txBody>
                  <a:tcPr anchor="b"/>
                </a:tc>
                <a:tc>
                  <a:txBody>
                    <a:bodyPr/>
                    <a:lstStyle/>
                    <a:p>
                      <a:pPr algn="ctr" rtl="0" fontAlgn="base"/>
                      <a:r>
                        <a:rPr lang="en-CA" sz="1200">
                          <a:effectLst/>
                        </a:rPr>
                        <a:t>0.019 </a:t>
                      </a:r>
                    </a:p>
                  </a:txBody>
                  <a:tcPr/>
                </a:tc>
                <a:extLst>
                  <a:ext uri="{0D108BD9-81ED-4DB2-BD59-A6C34878D82A}">
                    <a16:rowId xmlns:a16="http://schemas.microsoft.com/office/drawing/2014/main" val="1824295953"/>
                  </a:ext>
                </a:extLst>
              </a:tr>
              <a:tr h="607237">
                <a:tc>
                  <a:txBody>
                    <a:bodyPr/>
                    <a:lstStyle/>
                    <a:p>
                      <a:pPr algn="ctr" rtl="0" fontAlgn="base"/>
                      <a:r>
                        <a:rPr lang="en-CA" sz="1200">
                          <a:effectLst/>
                        </a:rPr>
                        <a:t>2 </a:t>
                      </a:r>
                    </a:p>
                  </a:txBody>
                  <a:tcPr anchor="b"/>
                </a:tc>
                <a:tc>
                  <a:txBody>
                    <a:bodyPr/>
                    <a:lstStyle/>
                    <a:p>
                      <a:pPr rtl="0" fontAlgn="base"/>
                      <a:r>
                        <a:rPr lang="en-CA" sz="1200">
                          <a:effectLst/>
                        </a:rPr>
                        <a:t> Keep the costs low </a:t>
                      </a:r>
                    </a:p>
                  </a:txBody>
                  <a:tcPr anchor="b"/>
                </a:tc>
                <a:tc>
                  <a:txBody>
                    <a:bodyPr/>
                    <a:lstStyle/>
                    <a:p>
                      <a:pPr rtl="0" fontAlgn="base"/>
                      <a:r>
                        <a:rPr lang="en-CA" sz="1200">
                          <a:effectLst/>
                        </a:rPr>
                        <a:t> Utilize materials that have high efficacy at low price. </a:t>
                      </a:r>
                    </a:p>
                  </a:txBody>
                  <a:tcPr anchor="b"/>
                </a:tc>
                <a:tc>
                  <a:txBody>
                    <a:bodyPr/>
                    <a:lstStyle/>
                    <a:p>
                      <a:pPr algn="ctr" rtl="0" fontAlgn="base"/>
                      <a:r>
                        <a:rPr lang="en-CA" sz="1200">
                          <a:effectLst/>
                        </a:rPr>
                        <a:t>0.074 </a:t>
                      </a:r>
                    </a:p>
                  </a:txBody>
                  <a:tcPr/>
                </a:tc>
                <a:extLst>
                  <a:ext uri="{0D108BD9-81ED-4DB2-BD59-A6C34878D82A}">
                    <a16:rowId xmlns:a16="http://schemas.microsoft.com/office/drawing/2014/main" val="2746687851"/>
                  </a:ext>
                </a:extLst>
              </a:tr>
              <a:tr h="607237">
                <a:tc>
                  <a:txBody>
                    <a:bodyPr/>
                    <a:lstStyle/>
                    <a:p>
                      <a:pPr algn="ctr" rtl="0" fontAlgn="base"/>
                      <a:r>
                        <a:rPr lang="en-CA" sz="1200">
                          <a:effectLst/>
                        </a:rPr>
                        <a:t>3 </a:t>
                      </a:r>
                    </a:p>
                  </a:txBody>
                  <a:tcPr anchor="b"/>
                </a:tc>
                <a:tc>
                  <a:txBody>
                    <a:bodyPr/>
                    <a:lstStyle/>
                    <a:p>
                      <a:pPr rtl="0" fontAlgn="base"/>
                      <a:r>
                        <a:rPr lang="en-CA" sz="1200">
                          <a:effectLst/>
                        </a:rPr>
                        <a:t> Blend into the surrounding environment </a:t>
                      </a:r>
                    </a:p>
                  </a:txBody>
                  <a:tcPr anchor="b"/>
                </a:tc>
                <a:tc>
                  <a:txBody>
                    <a:bodyPr/>
                    <a:lstStyle/>
                    <a:p>
                      <a:pPr rtl="0" fontAlgn="base"/>
                      <a:r>
                        <a:rPr lang="en-CA" sz="1200">
                          <a:effectLst/>
                        </a:rPr>
                        <a:t> Natural colours and materials relative to surroundings </a:t>
                      </a:r>
                    </a:p>
                  </a:txBody>
                  <a:tcPr anchor="b"/>
                </a:tc>
                <a:tc>
                  <a:txBody>
                    <a:bodyPr/>
                    <a:lstStyle/>
                    <a:p>
                      <a:pPr algn="ctr" rtl="0" fontAlgn="base"/>
                      <a:r>
                        <a:rPr lang="en-CA" sz="1200">
                          <a:effectLst/>
                        </a:rPr>
                        <a:t>0.234 </a:t>
                      </a:r>
                    </a:p>
                  </a:txBody>
                  <a:tcPr/>
                </a:tc>
                <a:extLst>
                  <a:ext uri="{0D108BD9-81ED-4DB2-BD59-A6C34878D82A}">
                    <a16:rowId xmlns:a16="http://schemas.microsoft.com/office/drawing/2014/main" val="4123051011"/>
                  </a:ext>
                </a:extLst>
              </a:tr>
              <a:tr h="448827">
                <a:tc>
                  <a:txBody>
                    <a:bodyPr/>
                    <a:lstStyle/>
                    <a:p>
                      <a:pPr algn="ctr" rtl="0" fontAlgn="base"/>
                      <a:r>
                        <a:rPr lang="en-CA" sz="1200">
                          <a:effectLst/>
                        </a:rPr>
                        <a:t>4 </a:t>
                      </a:r>
                    </a:p>
                  </a:txBody>
                  <a:tcPr anchor="b"/>
                </a:tc>
                <a:tc>
                  <a:txBody>
                    <a:bodyPr/>
                    <a:lstStyle/>
                    <a:p>
                      <a:pPr rtl="0" fontAlgn="base"/>
                      <a:r>
                        <a:rPr lang="en-CA" sz="1200">
                          <a:effectLst/>
                        </a:rPr>
                        <a:t> To be comfortable for long periods of time </a:t>
                      </a:r>
                    </a:p>
                  </a:txBody>
                  <a:tcPr anchor="b"/>
                </a:tc>
                <a:tc>
                  <a:txBody>
                    <a:bodyPr/>
                    <a:lstStyle/>
                    <a:p>
                      <a:pPr rtl="0" fontAlgn="base"/>
                      <a:r>
                        <a:rPr lang="en-CA" sz="1200">
                          <a:effectLst/>
                        </a:rPr>
                        <a:t> Access to seating and leaning areas </a:t>
                      </a:r>
                    </a:p>
                  </a:txBody>
                  <a:tcPr anchor="b"/>
                </a:tc>
                <a:tc>
                  <a:txBody>
                    <a:bodyPr/>
                    <a:lstStyle/>
                    <a:p>
                      <a:pPr algn="ctr" rtl="0" fontAlgn="base"/>
                      <a:r>
                        <a:rPr lang="en-CA" sz="1200">
                          <a:effectLst/>
                        </a:rPr>
                        <a:t>0.042 </a:t>
                      </a:r>
                    </a:p>
                  </a:txBody>
                  <a:tcPr/>
                </a:tc>
                <a:extLst>
                  <a:ext uri="{0D108BD9-81ED-4DB2-BD59-A6C34878D82A}">
                    <a16:rowId xmlns:a16="http://schemas.microsoft.com/office/drawing/2014/main" val="213867707"/>
                  </a:ext>
                </a:extLst>
              </a:tr>
              <a:tr h="963659">
                <a:tc>
                  <a:txBody>
                    <a:bodyPr/>
                    <a:lstStyle/>
                    <a:p>
                      <a:pPr algn="ctr" rtl="0" fontAlgn="base"/>
                      <a:r>
                        <a:rPr lang="en-CA" sz="1200">
                          <a:effectLst/>
                        </a:rPr>
                        <a:t>5 </a:t>
                      </a:r>
                    </a:p>
                  </a:txBody>
                  <a:tcPr anchor="b"/>
                </a:tc>
                <a:tc>
                  <a:txBody>
                    <a:bodyPr/>
                    <a:lstStyle/>
                    <a:p>
                      <a:pPr rtl="0" fontAlgn="base"/>
                      <a:r>
                        <a:rPr lang="en-CA" sz="1200">
                          <a:effectLst/>
                        </a:rPr>
                        <a:t>To be environmentally friendly in material and construction </a:t>
                      </a:r>
                    </a:p>
                  </a:txBody>
                  <a:tcPr anchor="b"/>
                </a:tc>
                <a:tc>
                  <a:txBody>
                    <a:bodyPr/>
                    <a:lstStyle/>
                    <a:p>
                      <a:pPr rtl="0" fontAlgn="base"/>
                      <a:r>
                        <a:rPr lang="en-CA" sz="1200">
                          <a:effectLst/>
                        </a:rPr>
                        <a:t>Reference building materials and practices against environmental studies </a:t>
                      </a:r>
                    </a:p>
                  </a:txBody>
                  <a:tcPr anchor="b"/>
                </a:tc>
                <a:tc>
                  <a:txBody>
                    <a:bodyPr/>
                    <a:lstStyle/>
                    <a:p>
                      <a:pPr algn="ctr" rtl="0" fontAlgn="base"/>
                      <a:r>
                        <a:rPr lang="en-CA" sz="1200">
                          <a:effectLst/>
                        </a:rPr>
                        <a:t>0.205 </a:t>
                      </a:r>
                    </a:p>
                  </a:txBody>
                  <a:tcPr/>
                </a:tc>
                <a:extLst>
                  <a:ext uri="{0D108BD9-81ED-4DB2-BD59-A6C34878D82A}">
                    <a16:rowId xmlns:a16="http://schemas.microsoft.com/office/drawing/2014/main" val="3842910486"/>
                  </a:ext>
                </a:extLst>
              </a:tr>
              <a:tr h="620437">
                <a:tc>
                  <a:txBody>
                    <a:bodyPr/>
                    <a:lstStyle/>
                    <a:p>
                      <a:pPr algn="ctr" rtl="0" fontAlgn="base"/>
                      <a:r>
                        <a:rPr lang="en-CA" sz="1200">
                          <a:effectLst/>
                        </a:rPr>
                        <a:t>6 </a:t>
                      </a:r>
                    </a:p>
                  </a:txBody>
                  <a:tcPr anchor="b"/>
                </a:tc>
                <a:tc>
                  <a:txBody>
                    <a:bodyPr/>
                    <a:lstStyle/>
                    <a:p>
                      <a:pPr rtl="0" fontAlgn="base"/>
                      <a:r>
                        <a:rPr lang="en-CA" sz="1200">
                          <a:effectLst/>
                        </a:rPr>
                        <a:t> To be low maintenance  </a:t>
                      </a:r>
                    </a:p>
                  </a:txBody>
                  <a:tcPr anchor="b"/>
                </a:tc>
                <a:tc>
                  <a:txBody>
                    <a:bodyPr/>
                    <a:lstStyle/>
                    <a:p>
                      <a:pPr rtl="0" fontAlgn="base"/>
                      <a:r>
                        <a:rPr lang="en-CA" sz="1200">
                          <a:effectLst/>
                        </a:rPr>
                        <a:t> Easy access to waste bins and reminders posted </a:t>
                      </a:r>
                    </a:p>
                  </a:txBody>
                  <a:tcPr anchor="b"/>
                </a:tc>
                <a:tc>
                  <a:txBody>
                    <a:bodyPr/>
                    <a:lstStyle/>
                    <a:p>
                      <a:pPr algn="ctr" rtl="0" fontAlgn="base"/>
                      <a:r>
                        <a:rPr lang="en-CA" sz="1200">
                          <a:effectLst/>
                        </a:rPr>
                        <a:t>0.131 </a:t>
                      </a:r>
                    </a:p>
                  </a:txBody>
                  <a:tcPr/>
                </a:tc>
                <a:extLst>
                  <a:ext uri="{0D108BD9-81ED-4DB2-BD59-A6C34878D82A}">
                    <a16:rowId xmlns:a16="http://schemas.microsoft.com/office/drawing/2014/main" val="3019102942"/>
                  </a:ext>
                </a:extLst>
              </a:tr>
              <a:tr h="435626">
                <a:tc>
                  <a:txBody>
                    <a:bodyPr/>
                    <a:lstStyle/>
                    <a:p>
                      <a:pPr algn="ctr" rtl="0" fontAlgn="base"/>
                      <a:r>
                        <a:rPr lang="en-CA" sz="1200">
                          <a:effectLst/>
                        </a:rPr>
                        <a:t>7 </a:t>
                      </a:r>
                    </a:p>
                  </a:txBody>
                  <a:tcPr anchor="b"/>
                </a:tc>
                <a:tc>
                  <a:txBody>
                    <a:bodyPr/>
                    <a:lstStyle/>
                    <a:p>
                      <a:pPr rtl="0" fontAlgn="base"/>
                      <a:r>
                        <a:rPr lang="en-CA" sz="1200">
                          <a:effectLst/>
                        </a:rPr>
                        <a:t> To have a scalable design </a:t>
                      </a:r>
                    </a:p>
                  </a:txBody>
                  <a:tcPr anchor="b"/>
                </a:tc>
                <a:tc>
                  <a:txBody>
                    <a:bodyPr/>
                    <a:lstStyle/>
                    <a:p>
                      <a:pPr rtl="0" fontAlgn="base"/>
                      <a:r>
                        <a:rPr lang="en-CA" sz="1200">
                          <a:effectLst/>
                        </a:rPr>
                        <a:t> Low complexity and simple shapes </a:t>
                      </a:r>
                    </a:p>
                  </a:txBody>
                  <a:tcPr anchor="b"/>
                </a:tc>
                <a:tc>
                  <a:txBody>
                    <a:bodyPr/>
                    <a:lstStyle/>
                    <a:p>
                      <a:pPr algn="ctr" rtl="0" fontAlgn="base"/>
                      <a:r>
                        <a:rPr lang="en-CA" sz="1200">
                          <a:effectLst/>
                        </a:rPr>
                        <a:t>0.080 </a:t>
                      </a:r>
                    </a:p>
                  </a:txBody>
                  <a:tcPr/>
                </a:tc>
                <a:extLst>
                  <a:ext uri="{0D108BD9-81ED-4DB2-BD59-A6C34878D82A}">
                    <a16:rowId xmlns:a16="http://schemas.microsoft.com/office/drawing/2014/main" val="740925664"/>
                  </a:ext>
                </a:extLst>
              </a:tr>
              <a:tr h="435626">
                <a:tc>
                  <a:txBody>
                    <a:bodyPr/>
                    <a:lstStyle/>
                    <a:p>
                      <a:pPr algn="ctr" rtl="0" fontAlgn="base"/>
                      <a:r>
                        <a:rPr lang="en-CA" sz="1200">
                          <a:effectLst/>
                        </a:rPr>
                        <a:t>8 </a:t>
                      </a:r>
                    </a:p>
                  </a:txBody>
                  <a:tcPr anchor="b"/>
                </a:tc>
                <a:tc>
                  <a:txBody>
                    <a:bodyPr/>
                    <a:lstStyle/>
                    <a:p>
                      <a:pPr rtl="0" fontAlgn="base"/>
                      <a:r>
                        <a:rPr lang="en-CA" sz="1200">
                          <a:effectLst/>
                        </a:rPr>
                        <a:t> To be long lasting  </a:t>
                      </a:r>
                    </a:p>
                  </a:txBody>
                  <a:tcPr anchor="b"/>
                </a:tc>
                <a:tc>
                  <a:txBody>
                    <a:bodyPr/>
                    <a:lstStyle/>
                    <a:p>
                      <a:pPr rtl="0" fontAlgn="base"/>
                      <a:r>
                        <a:rPr lang="en-CA" sz="1200">
                          <a:effectLst/>
                        </a:rPr>
                        <a:t> Relative lifespans of materials used </a:t>
                      </a:r>
                    </a:p>
                  </a:txBody>
                  <a:tcPr anchor="b"/>
                </a:tc>
                <a:tc>
                  <a:txBody>
                    <a:bodyPr/>
                    <a:lstStyle/>
                    <a:p>
                      <a:pPr algn="ctr" rtl="0" fontAlgn="base"/>
                      <a:r>
                        <a:rPr lang="en-CA" sz="1200">
                          <a:effectLst/>
                        </a:rPr>
                        <a:t>0.215 </a:t>
                      </a:r>
                    </a:p>
                  </a:txBody>
                  <a:tcPr/>
                </a:tc>
                <a:extLst>
                  <a:ext uri="{0D108BD9-81ED-4DB2-BD59-A6C34878D82A}">
                    <a16:rowId xmlns:a16="http://schemas.microsoft.com/office/drawing/2014/main" val="1820021288"/>
                  </a:ext>
                </a:extLst>
              </a:tr>
            </a:tbl>
          </a:graphicData>
        </a:graphic>
      </p:graphicFrame>
      <p:graphicFrame>
        <p:nvGraphicFramePr>
          <p:cNvPr id="8" name="Content Placeholder 7">
            <a:extLst>
              <a:ext uri="{FF2B5EF4-FFF2-40B4-BE49-F238E27FC236}">
                <a16:creationId xmlns:a16="http://schemas.microsoft.com/office/drawing/2014/main" id="{11BC865A-6700-4294-9229-38B732B0B811}"/>
              </a:ext>
            </a:extLst>
          </p:cNvPr>
          <p:cNvGraphicFramePr>
            <a:graphicFrameLocks noGrp="1"/>
          </p:cNvGraphicFramePr>
          <p:nvPr>
            <p:ph sz="half" idx="2"/>
            <p:extLst>
              <p:ext uri="{D42A27DB-BD31-4B8C-83A1-F6EECF244321}">
                <p14:modId xmlns:p14="http://schemas.microsoft.com/office/powerpoint/2010/main" val="1706716436"/>
              </p:ext>
            </p:extLst>
          </p:nvPr>
        </p:nvGraphicFramePr>
        <p:xfrm>
          <a:off x="6172200" y="1008063"/>
          <a:ext cx="5181595" cy="5548231"/>
        </p:xfrm>
        <a:graphic>
          <a:graphicData uri="http://schemas.openxmlformats.org/drawingml/2006/table">
            <a:tbl>
              <a:tblPr firstRow="1" bandRow="1">
                <a:tableStyleId>{5C22544A-7EE6-4342-B048-85BDC9FD1C3A}</a:tableStyleId>
              </a:tblPr>
              <a:tblGrid>
                <a:gridCol w="420413">
                  <a:extLst>
                    <a:ext uri="{9D8B030D-6E8A-4147-A177-3AD203B41FA5}">
                      <a16:colId xmlns:a16="http://schemas.microsoft.com/office/drawing/2014/main" val="576561343"/>
                    </a:ext>
                  </a:extLst>
                </a:gridCol>
                <a:gridCol w="2114841">
                  <a:extLst>
                    <a:ext uri="{9D8B030D-6E8A-4147-A177-3AD203B41FA5}">
                      <a16:colId xmlns:a16="http://schemas.microsoft.com/office/drawing/2014/main" val="2841895379"/>
                    </a:ext>
                  </a:extLst>
                </a:gridCol>
                <a:gridCol w="2646341">
                  <a:extLst>
                    <a:ext uri="{9D8B030D-6E8A-4147-A177-3AD203B41FA5}">
                      <a16:colId xmlns:a16="http://schemas.microsoft.com/office/drawing/2014/main" val="635781218"/>
                    </a:ext>
                  </a:extLst>
                </a:gridCol>
              </a:tblGrid>
              <a:tr h="613519">
                <a:tc>
                  <a:txBody>
                    <a:bodyPr/>
                    <a:lstStyle/>
                    <a:p>
                      <a:pPr algn="l" rtl="0" fontAlgn="base"/>
                      <a:r>
                        <a:rPr lang="en-CA" sz="1000" err="1">
                          <a:effectLst/>
                        </a:rPr>
                        <a:t>Cstr</a:t>
                      </a:r>
                      <a:r>
                        <a:rPr lang="en-CA" sz="1000">
                          <a:effectLst/>
                        </a:rPr>
                        <a:t> # </a:t>
                      </a:r>
                      <a:endParaRPr lang="en-CA" b="0" i="0">
                        <a:effectLst/>
                      </a:endParaRPr>
                    </a:p>
                  </a:txBody>
                  <a:tcPr anchor="b"/>
                </a:tc>
                <a:tc>
                  <a:txBody>
                    <a:bodyPr/>
                    <a:lstStyle/>
                    <a:p>
                      <a:pPr algn="l" rtl="0" fontAlgn="base"/>
                      <a:r>
                        <a:rPr lang="en-CA" sz="1200">
                          <a:effectLst/>
                        </a:rPr>
                        <a:t>Constraint Description </a:t>
                      </a:r>
                      <a:endParaRPr lang="en-CA" sz="1200" b="0" i="0">
                        <a:effectLst/>
                      </a:endParaRPr>
                    </a:p>
                  </a:txBody>
                  <a:tcPr anchor="b"/>
                </a:tc>
                <a:tc>
                  <a:txBody>
                    <a:bodyPr/>
                    <a:lstStyle/>
                    <a:p>
                      <a:pPr algn="ctr" rtl="0" fontAlgn="base"/>
                      <a:r>
                        <a:rPr lang="en-CA" sz="1200">
                          <a:effectLst/>
                        </a:rPr>
                        <a:t> How to Verify  </a:t>
                      </a:r>
                      <a:endParaRPr lang="en-CA" sz="1200" b="0" i="0">
                        <a:effectLst/>
                      </a:endParaRPr>
                    </a:p>
                  </a:txBody>
                  <a:tcPr anchor="b"/>
                </a:tc>
                <a:extLst>
                  <a:ext uri="{0D108BD9-81ED-4DB2-BD59-A6C34878D82A}">
                    <a16:rowId xmlns:a16="http://schemas.microsoft.com/office/drawing/2014/main" val="1685583501"/>
                  </a:ext>
                </a:extLst>
              </a:tr>
              <a:tr h="613519">
                <a:tc>
                  <a:txBody>
                    <a:bodyPr/>
                    <a:lstStyle/>
                    <a:p>
                      <a:pPr algn="ctr" rtl="0" fontAlgn="base"/>
                      <a:r>
                        <a:rPr lang="en-CA" sz="1200">
                          <a:effectLst/>
                        </a:rPr>
                        <a:t>1 </a:t>
                      </a:r>
                      <a:endParaRPr lang="en-CA" sz="1200" b="0" i="0">
                        <a:effectLst/>
                      </a:endParaRPr>
                    </a:p>
                  </a:txBody>
                  <a:tcPr anchor="b"/>
                </a:tc>
                <a:tc>
                  <a:txBody>
                    <a:bodyPr/>
                    <a:lstStyle/>
                    <a:p>
                      <a:pPr algn="l" rtl="0" fontAlgn="base"/>
                      <a:r>
                        <a:rPr lang="en-CA" sz="1200">
                          <a:effectLst/>
                        </a:rPr>
                        <a:t> Accessible to people with disabilities  </a:t>
                      </a:r>
                      <a:endParaRPr lang="en-CA" sz="1200" b="0" i="0">
                        <a:effectLst/>
                      </a:endParaRPr>
                    </a:p>
                  </a:txBody>
                  <a:tcPr anchor="b"/>
                </a:tc>
                <a:tc>
                  <a:txBody>
                    <a:bodyPr/>
                    <a:lstStyle/>
                    <a:p>
                      <a:pPr algn="l" rtl="0" fontAlgn="base"/>
                      <a:r>
                        <a:rPr lang="en-CA" sz="1200">
                          <a:effectLst/>
                        </a:rPr>
                        <a:t> Accessible elements such as ramps used in design </a:t>
                      </a:r>
                      <a:endParaRPr lang="en-CA" sz="1200" b="0" i="0">
                        <a:effectLst/>
                      </a:endParaRPr>
                    </a:p>
                  </a:txBody>
                  <a:tcPr anchor="b"/>
                </a:tc>
                <a:extLst>
                  <a:ext uri="{0D108BD9-81ED-4DB2-BD59-A6C34878D82A}">
                    <a16:rowId xmlns:a16="http://schemas.microsoft.com/office/drawing/2014/main" val="692500804"/>
                  </a:ext>
                </a:extLst>
              </a:tr>
              <a:tr h="376027">
                <a:tc>
                  <a:txBody>
                    <a:bodyPr/>
                    <a:lstStyle/>
                    <a:p>
                      <a:pPr algn="ctr" rtl="0" fontAlgn="base"/>
                      <a:r>
                        <a:rPr lang="en-CA" sz="1200">
                          <a:effectLst/>
                        </a:rPr>
                        <a:t>2 </a:t>
                      </a:r>
                      <a:endParaRPr lang="en-CA" sz="1200" b="0" i="0">
                        <a:effectLst/>
                      </a:endParaRPr>
                    </a:p>
                  </a:txBody>
                  <a:tcPr anchor="b"/>
                </a:tc>
                <a:tc>
                  <a:txBody>
                    <a:bodyPr/>
                    <a:lstStyle/>
                    <a:p>
                      <a:pPr algn="l" rtl="0" fontAlgn="base"/>
                      <a:r>
                        <a:rPr lang="en-CA" sz="1200">
                          <a:effectLst/>
                        </a:rPr>
                        <a:t> Must not disturb the wildlife </a:t>
                      </a:r>
                      <a:endParaRPr lang="en-CA" sz="1200" b="0" i="0">
                        <a:effectLst/>
                      </a:endParaRPr>
                    </a:p>
                  </a:txBody>
                  <a:tcPr anchor="b"/>
                </a:tc>
                <a:tc>
                  <a:txBody>
                    <a:bodyPr/>
                    <a:lstStyle/>
                    <a:p>
                      <a:pPr algn="l" rtl="0" fontAlgn="base"/>
                      <a:r>
                        <a:rPr lang="en-CA" sz="1200">
                          <a:effectLst/>
                        </a:rPr>
                        <a:t> Limit unnatural elements of the design </a:t>
                      </a:r>
                      <a:endParaRPr lang="en-CA" sz="1200" b="0" i="0">
                        <a:effectLst/>
                      </a:endParaRPr>
                    </a:p>
                  </a:txBody>
                  <a:tcPr anchor="b"/>
                </a:tc>
                <a:extLst>
                  <a:ext uri="{0D108BD9-81ED-4DB2-BD59-A6C34878D82A}">
                    <a16:rowId xmlns:a16="http://schemas.microsoft.com/office/drawing/2014/main" val="1772130455"/>
                  </a:ext>
                </a:extLst>
              </a:tr>
              <a:tr h="613519">
                <a:tc>
                  <a:txBody>
                    <a:bodyPr/>
                    <a:lstStyle/>
                    <a:p>
                      <a:pPr algn="ctr" rtl="0" fontAlgn="base"/>
                      <a:r>
                        <a:rPr lang="en-CA" sz="1200">
                          <a:effectLst/>
                        </a:rPr>
                        <a:t>3 </a:t>
                      </a:r>
                      <a:endParaRPr lang="en-CA" sz="1200" b="0" i="0">
                        <a:effectLst/>
                      </a:endParaRPr>
                    </a:p>
                  </a:txBody>
                  <a:tcPr anchor="b"/>
                </a:tc>
                <a:tc>
                  <a:txBody>
                    <a:bodyPr/>
                    <a:lstStyle/>
                    <a:p>
                      <a:pPr algn="l" rtl="0" fontAlgn="base"/>
                      <a:r>
                        <a:rPr lang="en-CA" sz="1200">
                          <a:effectLst/>
                        </a:rPr>
                        <a:t> On and suitable for Peelee Island </a:t>
                      </a:r>
                      <a:endParaRPr lang="en-CA" sz="1200" b="0" i="0">
                        <a:effectLst/>
                      </a:endParaRPr>
                    </a:p>
                  </a:txBody>
                  <a:tcPr anchor="b"/>
                </a:tc>
                <a:tc>
                  <a:txBody>
                    <a:bodyPr/>
                    <a:lstStyle/>
                    <a:p>
                      <a:pPr algn="l" rtl="0" fontAlgn="base"/>
                      <a:r>
                        <a:rPr lang="en-CA" sz="1200">
                          <a:effectLst/>
                        </a:rPr>
                        <a:t> Consider the weather and ground on the island. </a:t>
                      </a:r>
                      <a:endParaRPr lang="en-CA" sz="1200" b="0" i="0">
                        <a:effectLst/>
                      </a:endParaRPr>
                    </a:p>
                  </a:txBody>
                  <a:tcPr anchor="b"/>
                </a:tc>
                <a:extLst>
                  <a:ext uri="{0D108BD9-81ED-4DB2-BD59-A6C34878D82A}">
                    <a16:rowId xmlns:a16="http://schemas.microsoft.com/office/drawing/2014/main" val="1318783204"/>
                  </a:ext>
                </a:extLst>
              </a:tr>
              <a:tr h="613519">
                <a:tc>
                  <a:txBody>
                    <a:bodyPr/>
                    <a:lstStyle/>
                    <a:p>
                      <a:pPr algn="ctr" rtl="0" fontAlgn="base"/>
                      <a:r>
                        <a:rPr lang="en-CA" sz="1200">
                          <a:effectLst/>
                        </a:rPr>
                        <a:t>4 </a:t>
                      </a:r>
                      <a:endParaRPr lang="en-CA" sz="1200" b="0" i="0">
                        <a:effectLst/>
                      </a:endParaRPr>
                    </a:p>
                  </a:txBody>
                  <a:tcPr anchor="b"/>
                </a:tc>
                <a:tc>
                  <a:txBody>
                    <a:bodyPr/>
                    <a:lstStyle/>
                    <a:p>
                      <a:pPr algn="l" rtl="0" fontAlgn="base"/>
                      <a:r>
                        <a:rPr lang="en-CA" sz="1200">
                          <a:effectLst/>
                        </a:rPr>
                        <a:t> Must not be too big (single story, 4-8 people occupancy) </a:t>
                      </a:r>
                      <a:endParaRPr lang="en-CA" sz="1200" b="0" i="0">
                        <a:effectLst/>
                      </a:endParaRPr>
                    </a:p>
                  </a:txBody>
                  <a:tcPr anchor="b"/>
                </a:tc>
                <a:tc>
                  <a:txBody>
                    <a:bodyPr/>
                    <a:lstStyle/>
                    <a:p>
                      <a:pPr algn="l" rtl="0" fontAlgn="base"/>
                      <a:r>
                        <a:rPr lang="en-CA" sz="1200">
                          <a:effectLst/>
                        </a:rPr>
                        <a:t> Research and follow appropriate sizing for a hide. </a:t>
                      </a:r>
                      <a:endParaRPr lang="en-CA" sz="1200" b="0" i="0">
                        <a:effectLst/>
                      </a:endParaRPr>
                    </a:p>
                  </a:txBody>
                  <a:tcPr anchor="b"/>
                </a:tc>
                <a:extLst>
                  <a:ext uri="{0D108BD9-81ED-4DB2-BD59-A6C34878D82A}">
                    <a16:rowId xmlns:a16="http://schemas.microsoft.com/office/drawing/2014/main" val="3566347517"/>
                  </a:ext>
                </a:extLst>
              </a:tr>
              <a:tr h="613519">
                <a:tc>
                  <a:txBody>
                    <a:bodyPr/>
                    <a:lstStyle/>
                    <a:p>
                      <a:pPr algn="ctr" rtl="0" fontAlgn="base"/>
                      <a:r>
                        <a:rPr lang="en-CA" sz="1200">
                          <a:effectLst/>
                        </a:rPr>
                        <a:t>5 </a:t>
                      </a:r>
                      <a:endParaRPr lang="en-CA" sz="1200" b="0" i="0">
                        <a:effectLst/>
                      </a:endParaRPr>
                    </a:p>
                  </a:txBody>
                  <a:tcPr anchor="b"/>
                </a:tc>
                <a:tc>
                  <a:txBody>
                    <a:bodyPr/>
                    <a:lstStyle/>
                    <a:p>
                      <a:pPr algn="l" rtl="0" fontAlgn="base"/>
                      <a:r>
                        <a:rPr lang="en-CA" sz="1200">
                          <a:effectLst/>
                        </a:rPr>
                        <a:t> Needs to be feasible to construct on the island. </a:t>
                      </a:r>
                      <a:endParaRPr lang="en-CA" sz="1200" b="0" i="0">
                        <a:effectLst/>
                      </a:endParaRPr>
                    </a:p>
                  </a:txBody>
                  <a:tcPr anchor="b"/>
                </a:tc>
                <a:tc>
                  <a:txBody>
                    <a:bodyPr/>
                    <a:lstStyle/>
                    <a:p>
                      <a:pPr algn="l" rtl="0" fontAlgn="base"/>
                      <a:r>
                        <a:rPr lang="en-CA" sz="1200">
                          <a:effectLst/>
                        </a:rPr>
                        <a:t> Materials are easy to transport by ferry and will not need heavy machinery to build. </a:t>
                      </a:r>
                      <a:endParaRPr lang="en-CA" sz="1200" b="0" i="0">
                        <a:effectLst/>
                      </a:endParaRPr>
                    </a:p>
                  </a:txBody>
                  <a:tcPr anchor="b"/>
                </a:tc>
                <a:extLst>
                  <a:ext uri="{0D108BD9-81ED-4DB2-BD59-A6C34878D82A}">
                    <a16:rowId xmlns:a16="http://schemas.microsoft.com/office/drawing/2014/main" val="3526557416"/>
                  </a:ext>
                </a:extLst>
              </a:tr>
              <a:tr h="613519">
                <a:tc>
                  <a:txBody>
                    <a:bodyPr/>
                    <a:lstStyle/>
                    <a:p>
                      <a:pPr algn="ctr" rtl="0" fontAlgn="base"/>
                      <a:r>
                        <a:rPr lang="en-CA" sz="1200">
                          <a:effectLst/>
                        </a:rPr>
                        <a:t>6 </a:t>
                      </a:r>
                      <a:endParaRPr lang="en-CA" sz="1200" b="0" i="0">
                        <a:effectLst/>
                      </a:endParaRPr>
                    </a:p>
                  </a:txBody>
                  <a:tcPr anchor="b"/>
                </a:tc>
                <a:tc>
                  <a:txBody>
                    <a:bodyPr/>
                    <a:lstStyle/>
                    <a:p>
                      <a:pPr algn="l" rtl="0" fontAlgn="base"/>
                      <a:r>
                        <a:rPr lang="en-CA" sz="1200">
                          <a:effectLst/>
                        </a:rPr>
                        <a:t> Must not detract from the natural beauty </a:t>
                      </a:r>
                      <a:endParaRPr lang="en-CA" sz="1200" b="0" i="0">
                        <a:effectLst/>
                      </a:endParaRPr>
                    </a:p>
                  </a:txBody>
                  <a:tcPr anchor="b"/>
                </a:tc>
                <a:tc>
                  <a:txBody>
                    <a:bodyPr/>
                    <a:lstStyle/>
                    <a:p>
                      <a:pPr algn="l" rtl="0" fontAlgn="base"/>
                      <a:r>
                        <a:rPr lang="en-CA" sz="1200">
                          <a:effectLst/>
                        </a:rPr>
                        <a:t> No bright colours (such as white paint), generally use discrete materials. </a:t>
                      </a:r>
                      <a:endParaRPr lang="en-CA" sz="1200" b="0" i="0">
                        <a:effectLst/>
                      </a:endParaRPr>
                    </a:p>
                  </a:txBody>
                  <a:tcPr anchor="b"/>
                </a:tc>
                <a:extLst>
                  <a:ext uri="{0D108BD9-81ED-4DB2-BD59-A6C34878D82A}">
                    <a16:rowId xmlns:a16="http://schemas.microsoft.com/office/drawing/2014/main" val="1989460841"/>
                  </a:ext>
                </a:extLst>
              </a:tr>
              <a:tr h="613519">
                <a:tc>
                  <a:txBody>
                    <a:bodyPr/>
                    <a:lstStyle/>
                    <a:p>
                      <a:pPr algn="ctr" rtl="0" fontAlgn="base"/>
                      <a:r>
                        <a:rPr lang="en-CA" sz="1200">
                          <a:effectLst/>
                        </a:rPr>
                        <a:t>7 </a:t>
                      </a:r>
                      <a:endParaRPr lang="en-CA" sz="1200" b="0" i="0">
                        <a:effectLst/>
                      </a:endParaRPr>
                    </a:p>
                  </a:txBody>
                  <a:tcPr anchor="b"/>
                </a:tc>
                <a:tc>
                  <a:txBody>
                    <a:bodyPr/>
                    <a:lstStyle/>
                    <a:p>
                      <a:pPr algn="l" rtl="0" fontAlgn="base"/>
                      <a:r>
                        <a:rPr lang="en-CA" sz="1200">
                          <a:effectLst/>
                        </a:rPr>
                        <a:t> Usable throughout all seasons </a:t>
                      </a:r>
                      <a:endParaRPr lang="en-CA" sz="1200" b="0" i="0">
                        <a:effectLst/>
                      </a:endParaRPr>
                    </a:p>
                  </a:txBody>
                  <a:tcPr anchor="b"/>
                </a:tc>
                <a:tc>
                  <a:txBody>
                    <a:bodyPr/>
                    <a:lstStyle/>
                    <a:p>
                      <a:pPr algn="l" rtl="0" fontAlgn="base"/>
                      <a:r>
                        <a:rPr lang="en-CA" sz="1200">
                          <a:effectLst/>
                        </a:rPr>
                        <a:t> Roof requires sloping and the strength to deal with snow and rain. </a:t>
                      </a:r>
                      <a:endParaRPr lang="en-CA" sz="1200" b="0" i="0">
                        <a:effectLst/>
                      </a:endParaRPr>
                    </a:p>
                  </a:txBody>
                  <a:tcPr anchor="b"/>
                </a:tc>
                <a:extLst>
                  <a:ext uri="{0D108BD9-81ED-4DB2-BD59-A6C34878D82A}">
                    <a16:rowId xmlns:a16="http://schemas.microsoft.com/office/drawing/2014/main" val="497801135"/>
                  </a:ext>
                </a:extLst>
              </a:tr>
              <a:tr h="851010">
                <a:tc>
                  <a:txBody>
                    <a:bodyPr/>
                    <a:lstStyle/>
                    <a:p>
                      <a:pPr algn="ctr" rtl="0" fontAlgn="base"/>
                      <a:r>
                        <a:rPr lang="en-CA" sz="1200">
                          <a:effectLst/>
                        </a:rPr>
                        <a:t>8 </a:t>
                      </a:r>
                      <a:endParaRPr lang="en-CA" sz="1200" b="0" i="0">
                        <a:effectLst/>
                      </a:endParaRPr>
                    </a:p>
                  </a:txBody>
                  <a:tcPr anchor="b"/>
                </a:tc>
                <a:tc>
                  <a:txBody>
                    <a:bodyPr/>
                    <a:lstStyle/>
                    <a:p>
                      <a:pPr algn="l" rtl="0" fontAlgn="base"/>
                      <a:r>
                        <a:rPr lang="en-CA" sz="1200">
                          <a:effectLst/>
                        </a:rPr>
                        <a:t> Accessible viewing heights </a:t>
                      </a:r>
                      <a:endParaRPr lang="en-CA" sz="1200" b="0" i="0">
                        <a:effectLst/>
                      </a:endParaRPr>
                    </a:p>
                  </a:txBody>
                  <a:tcPr anchor="b"/>
                </a:tc>
                <a:tc>
                  <a:txBody>
                    <a:bodyPr/>
                    <a:lstStyle/>
                    <a:p>
                      <a:pPr algn="l" rtl="0" fontAlgn="base"/>
                      <a:r>
                        <a:rPr lang="en-CA" sz="1200">
                          <a:effectLst/>
                        </a:rPr>
                        <a:t> Need viewing slits which are at heights appropriate for children and those in wheelchairs. </a:t>
                      </a:r>
                      <a:endParaRPr lang="en-CA" sz="1200" b="0" i="0">
                        <a:effectLst/>
                      </a:endParaRPr>
                    </a:p>
                  </a:txBody>
                  <a:tcPr anchor="b"/>
                </a:tc>
                <a:extLst>
                  <a:ext uri="{0D108BD9-81ED-4DB2-BD59-A6C34878D82A}">
                    <a16:rowId xmlns:a16="http://schemas.microsoft.com/office/drawing/2014/main" val="2205948704"/>
                  </a:ext>
                </a:extLst>
              </a:tr>
            </a:tbl>
          </a:graphicData>
        </a:graphic>
      </p:graphicFrame>
    </p:spTree>
    <p:extLst>
      <p:ext uri="{BB962C8B-B14F-4D97-AF65-F5344CB8AC3E}">
        <p14:creationId xmlns:p14="http://schemas.microsoft.com/office/powerpoint/2010/main" val="1413078742"/>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436E-1D7B-4C52-B445-CF01729658D7}"/>
              </a:ext>
            </a:extLst>
          </p:cNvPr>
          <p:cNvSpPr>
            <a:spLocks noGrp="1"/>
          </p:cNvSpPr>
          <p:nvPr>
            <p:ph type="title"/>
          </p:nvPr>
        </p:nvSpPr>
        <p:spPr>
          <a:xfrm>
            <a:off x="639964" y="252748"/>
            <a:ext cx="3505495" cy="1622321"/>
          </a:xfrm>
        </p:spPr>
        <p:txBody>
          <a:bodyPr>
            <a:normAutofit/>
          </a:bodyPr>
          <a:lstStyle/>
          <a:p>
            <a:r>
              <a:rPr lang="en-CA"/>
              <a:t>Overall Device Design </a:t>
            </a:r>
          </a:p>
        </p:txBody>
      </p:sp>
      <p:sp>
        <p:nvSpPr>
          <p:cNvPr id="3" name="Content Placeholder 2">
            <a:extLst>
              <a:ext uri="{FF2B5EF4-FFF2-40B4-BE49-F238E27FC236}">
                <a16:creationId xmlns:a16="http://schemas.microsoft.com/office/drawing/2014/main" id="{5F4ACE3C-2924-4204-A754-6077B7608799}"/>
              </a:ext>
            </a:extLst>
          </p:cNvPr>
          <p:cNvSpPr>
            <a:spLocks noGrp="1"/>
          </p:cNvSpPr>
          <p:nvPr>
            <p:ph idx="1"/>
          </p:nvPr>
        </p:nvSpPr>
        <p:spPr>
          <a:xfrm>
            <a:off x="648931" y="2438400"/>
            <a:ext cx="3505494" cy="3785419"/>
          </a:xfrm>
        </p:spPr>
        <p:txBody>
          <a:bodyPr vert="horz" lIns="91440" tIns="45720" rIns="91440" bIns="45720" rtlCol="0" anchor="t">
            <a:normAutofit/>
          </a:bodyPr>
          <a:lstStyle/>
          <a:p>
            <a:endParaRPr lang="en-CA" sz="1400">
              <a:latin typeface="Calibri" panose="020F0502020204030204" pitchFamily="34" charset="0"/>
              <a:cs typeface="Calibri"/>
            </a:endParaRPr>
          </a:p>
          <a:p>
            <a:pPr lvl="1"/>
            <a:endParaRPr lang="en-US" sz="1400">
              <a:latin typeface="Calibri" panose="020F0502020204030204" pitchFamily="34" charset="0"/>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2E40A3-D705-4343-8531-CCD19FAE1429}"/>
              </a:ext>
            </a:extLst>
          </p:cNvPr>
          <p:cNvSpPr txBox="1"/>
          <p:nvPr/>
        </p:nvSpPr>
        <p:spPr>
          <a:xfrm>
            <a:off x="1246239" y="385178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pic>
        <p:nvPicPr>
          <p:cNvPr id="5" name="Picture 6" descr="Diagram, engineering drawing&#10;&#10;Description automatically generated">
            <a:extLst>
              <a:ext uri="{FF2B5EF4-FFF2-40B4-BE49-F238E27FC236}">
                <a16:creationId xmlns:a16="http://schemas.microsoft.com/office/drawing/2014/main" id="{A5018720-8E43-49E2-8BAB-37059D7C4846}"/>
              </a:ext>
            </a:extLst>
          </p:cNvPr>
          <p:cNvPicPr>
            <a:picLocks noChangeAspect="1"/>
          </p:cNvPicPr>
          <p:nvPr/>
        </p:nvPicPr>
        <p:blipFill>
          <a:blip r:embed="rId3"/>
          <a:stretch>
            <a:fillRect/>
          </a:stretch>
        </p:blipFill>
        <p:spPr>
          <a:xfrm>
            <a:off x="5683469" y="962760"/>
            <a:ext cx="2743200" cy="1910756"/>
          </a:xfrm>
          <a:prstGeom prst="rect">
            <a:avLst/>
          </a:prstGeom>
        </p:spPr>
      </p:pic>
      <p:pic>
        <p:nvPicPr>
          <p:cNvPr id="7" name="Picture 7" descr="Diagram, engineering drawing&#10;&#10;Description automatically generated">
            <a:extLst>
              <a:ext uri="{FF2B5EF4-FFF2-40B4-BE49-F238E27FC236}">
                <a16:creationId xmlns:a16="http://schemas.microsoft.com/office/drawing/2014/main" id="{C5A254C5-6DCA-4F13-8FF5-A5C02C3785BA}"/>
              </a:ext>
            </a:extLst>
          </p:cNvPr>
          <p:cNvPicPr>
            <a:picLocks noChangeAspect="1"/>
          </p:cNvPicPr>
          <p:nvPr/>
        </p:nvPicPr>
        <p:blipFill>
          <a:blip r:embed="rId4"/>
          <a:stretch>
            <a:fillRect/>
          </a:stretch>
        </p:blipFill>
        <p:spPr>
          <a:xfrm>
            <a:off x="8600090" y="962760"/>
            <a:ext cx="2743200" cy="1910756"/>
          </a:xfrm>
          <a:prstGeom prst="rect">
            <a:avLst/>
          </a:prstGeom>
        </p:spPr>
      </p:pic>
      <p:pic>
        <p:nvPicPr>
          <p:cNvPr id="8" name="Picture 8" descr="Diagram, histogram&#10;&#10;Description automatically generated">
            <a:extLst>
              <a:ext uri="{FF2B5EF4-FFF2-40B4-BE49-F238E27FC236}">
                <a16:creationId xmlns:a16="http://schemas.microsoft.com/office/drawing/2014/main" id="{1E6DF9DB-A5F2-40B2-BBF7-5E2A8A07B9D6}"/>
              </a:ext>
            </a:extLst>
          </p:cNvPr>
          <p:cNvPicPr>
            <a:picLocks noChangeAspect="1"/>
          </p:cNvPicPr>
          <p:nvPr/>
        </p:nvPicPr>
        <p:blipFill>
          <a:blip r:embed="rId5"/>
          <a:stretch>
            <a:fillRect/>
          </a:stretch>
        </p:blipFill>
        <p:spPr>
          <a:xfrm>
            <a:off x="5525814" y="3498178"/>
            <a:ext cx="2743200" cy="2068815"/>
          </a:xfrm>
          <a:prstGeom prst="rect">
            <a:avLst/>
          </a:prstGeom>
        </p:spPr>
      </p:pic>
      <p:pic>
        <p:nvPicPr>
          <p:cNvPr id="9" name="Picture 9" descr="A picture containing diagram&#10;&#10;Description automatically generated">
            <a:extLst>
              <a:ext uri="{FF2B5EF4-FFF2-40B4-BE49-F238E27FC236}">
                <a16:creationId xmlns:a16="http://schemas.microsoft.com/office/drawing/2014/main" id="{CCDBD3EF-05D3-4E32-A029-ADB98E50DBFA}"/>
              </a:ext>
            </a:extLst>
          </p:cNvPr>
          <p:cNvPicPr>
            <a:picLocks noChangeAspect="1"/>
          </p:cNvPicPr>
          <p:nvPr/>
        </p:nvPicPr>
        <p:blipFill>
          <a:blip r:embed="rId6"/>
          <a:stretch>
            <a:fillRect/>
          </a:stretch>
        </p:blipFill>
        <p:spPr>
          <a:xfrm>
            <a:off x="8520023" y="3493829"/>
            <a:ext cx="2743200" cy="1911927"/>
          </a:xfrm>
          <a:prstGeom prst="rect">
            <a:avLst/>
          </a:prstGeom>
        </p:spPr>
      </p:pic>
      <p:sp>
        <p:nvSpPr>
          <p:cNvPr id="10" name="Content Placeholder 2">
            <a:extLst>
              <a:ext uri="{FF2B5EF4-FFF2-40B4-BE49-F238E27FC236}">
                <a16:creationId xmlns:a16="http://schemas.microsoft.com/office/drawing/2014/main" id="{1EB2AE7D-12C6-482E-99A7-0127E61C935F}"/>
              </a:ext>
            </a:extLst>
          </p:cNvPr>
          <p:cNvSpPr txBox="1">
            <a:spLocks/>
          </p:cNvSpPr>
          <p:nvPr/>
        </p:nvSpPr>
        <p:spPr>
          <a:xfrm>
            <a:off x="643676" y="1783048"/>
            <a:ext cx="3505494" cy="4583277"/>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500">
                <a:cs typeface="Calibri"/>
              </a:rPr>
              <a:t>Primarily constructed of wood</a:t>
            </a:r>
          </a:p>
          <a:p>
            <a:r>
              <a:rPr lang="en-CA" sz="2500">
                <a:latin typeface="Calibri"/>
                <a:cs typeface="Calibri"/>
              </a:rPr>
              <a:t>Most viewing slits are at the average viewing height although there is a center one at the average viewing height of a person in a wheelchair</a:t>
            </a:r>
          </a:p>
          <a:p>
            <a:r>
              <a:rPr lang="en-CA" sz="2500">
                <a:latin typeface="Calibri"/>
                <a:cs typeface="Calibri"/>
              </a:rPr>
              <a:t>Raised from ground to protect from flooding</a:t>
            </a:r>
            <a:endParaRPr lang="en-CA" sz="2500">
              <a:latin typeface="Calibri" panose="020F0502020204030204" pitchFamily="34" charset="0"/>
              <a:cs typeface="Calibri"/>
            </a:endParaRPr>
          </a:p>
          <a:p>
            <a:r>
              <a:rPr lang="en-CA" sz="2500">
                <a:latin typeface="Calibri"/>
                <a:cs typeface="Calibri"/>
              </a:rPr>
              <a:t>Space purposely left above and below the hide for animals to nest</a:t>
            </a:r>
            <a:endParaRPr lang="en-CA" sz="2500">
              <a:latin typeface="Calibri" panose="020F0502020204030204" pitchFamily="34" charset="0"/>
              <a:cs typeface="Calibri" panose="020F0502020204030204" pitchFamily="34" charset="0"/>
            </a:endParaRPr>
          </a:p>
          <a:p>
            <a:endParaRPr lang="en-CA" sz="2500">
              <a:latin typeface="Calibri" panose="020F0502020204030204" pitchFamily="34" charset="0"/>
              <a:cs typeface="Calibri" panose="020F0502020204030204" pitchFamily="34" charset="0"/>
            </a:endParaRPr>
          </a:p>
          <a:p>
            <a:pPr lvl="1"/>
            <a:endParaRPr 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2362032"/>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436E-1D7B-4C52-B445-CF01729658D7}"/>
              </a:ext>
            </a:extLst>
          </p:cNvPr>
          <p:cNvSpPr>
            <a:spLocks noGrp="1"/>
          </p:cNvSpPr>
          <p:nvPr>
            <p:ph type="title"/>
          </p:nvPr>
        </p:nvSpPr>
        <p:spPr>
          <a:xfrm>
            <a:off x="648929" y="629266"/>
            <a:ext cx="3505495" cy="1622321"/>
          </a:xfrm>
        </p:spPr>
        <p:txBody>
          <a:bodyPr>
            <a:normAutofit/>
          </a:bodyPr>
          <a:lstStyle/>
          <a:p>
            <a:r>
              <a:rPr lang="en-CA">
                <a:cs typeface="Calibri Light"/>
              </a:rPr>
              <a:t>Future Overall Plans</a:t>
            </a:r>
            <a:endParaRPr lang="en-US"/>
          </a:p>
        </p:txBody>
      </p:sp>
      <p:sp>
        <p:nvSpPr>
          <p:cNvPr id="3" name="Content Placeholder 2">
            <a:extLst>
              <a:ext uri="{FF2B5EF4-FFF2-40B4-BE49-F238E27FC236}">
                <a16:creationId xmlns:a16="http://schemas.microsoft.com/office/drawing/2014/main" id="{5F4ACE3C-2924-4204-A754-6077B7608799}"/>
              </a:ext>
            </a:extLst>
          </p:cNvPr>
          <p:cNvSpPr>
            <a:spLocks noGrp="1"/>
          </p:cNvSpPr>
          <p:nvPr>
            <p:ph idx="1"/>
          </p:nvPr>
        </p:nvSpPr>
        <p:spPr>
          <a:xfrm>
            <a:off x="648931" y="2241331"/>
            <a:ext cx="3505494" cy="3785419"/>
          </a:xfrm>
        </p:spPr>
        <p:txBody>
          <a:bodyPr vert="horz" lIns="91440" tIns="45720" rIns="91440" bIns="45720" rtlCol="0" anchor="t">
            <a:normAutofit fontScale="92500"/>
          </a:bodyPr>
          <a:lstStyle/>
          <a:p>
            <a:r>
              <a:rPr lang="en-CA" sz="2500">
                <a:latin typeface="Calibri"/>
                <a:cs typeface="Calibri"/>
              </a:rPr>
              <a:t>Improved shape to provide more viewing angles</a:t>
            </a:r>
            <a:endParaRPr lang="en-US" sz="2500">
              <a:cs typeface="Calibri"/>
            </a:endParaRPr>
          </a:p>
          <a:p>
            <a:pPr lvl="1"/>
            <a:r>
              <a:rPr lang="en-CA" sz="2100">
                <a:latin typeface="Calibri"/>
                <a:cs typeface="Calibri"/>
              </a:rPr>
              <a:t>Considering a hexagonal or half-hexagonal design</a:t>
            </a:r>
          </a:p>
          <a:p>
            <a:r>
              <a:rPr lang="en-CA" sz="2500">
                <a:latin typeface="Calibri"/>
                <a:cs typeface="Calibri"/>
              </a:rPr>
              <a:t>Interior: graphic resources, benches, garbage can, viewing steps, and more</a:t>
            </a:r>
          </a:p>
          <a:p>
            <a:r>
              <a:rPr lang="en-CA" sz="2500">
                <a:latin typeface="Calibri"/>
                <a:cs typeface="Calibri"/>
              </a:rPr>
              <a:t>Camo covering to blend in</a:t>
            </a:r>
            <a:endParaRPr lang="en-CA" sz="2500">
              <a:latin typeface="Calibri" panose="020F0502020204030204" pitchFamily="34" charset="0"/>
              <a:cs typeface="Calibri"/>
            </a:endParaRPr>
          </a:p>
          <a:p>
            <a:pPr lvl="1"/>
            <a:endParaRPr lang="en-US" sz="1400">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A picture containing shoji, building&#10;&#10;Description automatically generated">
            <a:extLst>
              <a:ext uri="{FF2B5EF4-FFF2-40B4-BE49-F238E27FC236}">
                <a16:creationId xmlns:a16="http://schemas.microsoft.com/office/drawing/2014/main" id="{E852D7A7-0FBE-4EAC-B05D-A4E6B93265E0}"/>
              </a:ext>
            </a:extLst>
          </p:cNvPr>
          <p:cNvPicPr>
            <a:picLocks noChangeAspect="1"/>
          </p:cNvPicPr>
          <p:nvPr/>
        </p:nvPicPr>
        <p:blipFill>
          <a:blip r:embed="rId3"/>
          <a:stretch>
            <a:fillRect/>
          </a:stretch>
        </p:blipFill>
        <p:spPr>
          <a:xfrm>
            <a:off x="7168551" y="1020923"/>
            <a:ext cx="2743200" cy="1911927"/>
          </a:xfrm>
          <a:prstGeom prst="rect">
            <a:avLst/>
          </a:prstGeom>
        </p:spPr>
      </p:pic>
      <p:sp>
        <p:nvSpPr>
          <p:cNvPr id="8" name="Rectangle 7">
            <a:extLst>
              <a:ext uri="{FF2B5EF4-FFF2-40B4-BE49-F238E27FC236}">
                <a16:creationId xmlns:a16="http://schemas.microsoft.com/office/drawing/2014/main" id="{1E819932-1B26-4494-8AE7-51DBE9C5DB05}"/>
              </a:ext>
            </a:extLst>
          </p:cNvPr>
          <p:cNvSpPr/>
          <p:nvPr/>
        </p:nvSpPr>
        <p:spPr>
          <a:xfrm>
            <a:off x="6150751" y="3953974"/>
            <a:ext cx="1164564" cy="5463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C3A59A24-E559-463E-B9C4-0F13E7398076}"/>
              </a:ext>
            </a:extLst>
          </p:cNvPr>
          <p:cNvSpPr/>
          <p:nvPr/>
        </p:nvSpPr>
        <p:spPr>
          <a:xfrm>
            <a:off x="7286625" y="3939660"/>
            <a:ext cx="799718" cy="54989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A4C319-3493-4368-AFA2-DD597D488E1A}"/>
              </a:ext>
            </a:extLst>
          </p:cNvPr>
          <p:cNvSpPr/>
          <p:nvPr/>
        </p:nvSpPr>
        <p:spPr>
          <a:xfrm>
            <a:off x="5371678" y="4506583"/>
            <a:ext cx="2717319" cy="920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BD688BCF-9A28-4C09-A2C3-EEC5582CE75B}"/>
              </a:ext>
            </a:extLst>
          </p:cNvPr>
          <p:cNvSpPr/>
          <p:nvPr/>
        </p:nvSpPr>
        <p:spPr>
          <a:xfrm flipH="1">
            <a:off x="5372575" y="3961141"/>
            <a:ext cx="776378" cy="546339"/>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07874E6-7627-4A68-97F6-539EAD445CC0}"/>
              </a:ext>
            </a:extLst>
          </p:cNvPr>
          <p:cNvCxnSpPr/>
          <p:nvPr/>
        </p:nvCxnSpPr>
        <p:spPr>
          <a:xfrm flipH="1">
            <a:off x="8537276" y="3000554"/>
            <a:ext cx="5750" cy="7418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29E4B0EF-9410-491F-906C-B23A3C59D5F6}"/>
              </a:ext>
            </a:extLst>
          </p:cNvPr>
          <p:cNvSpPr/>
          <p:nvPr/>
        </p:nvSpPr>
        <p:spPr>
          <a:xfrm rot="5400000">
            <a:off x="8196447" y="-348524"/>
            <a:ext cx="706520" cy="2400170"/>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a:extLst>
              <a:ext uri="{FF2B5EF4-FFF2-40B4-BE49-F238E27FC236}">
                <a16:creationId xmlns:a16="http://schemas.microsoft.com/office/drawing/2014/main" id="{7F10C7EE-674C-4150-BCC0-5A1157B70C8F}"/>
              </a:ext>
            </a:extLst>
          </p:cNvPr>
          <p:cNvSpPr txBox="1"/>
          <p:nvPr/>
        </p:nvSpPr>
        <p:spPr>
          <a:xfrm>
            <a:off x="7942169" y="716615"/>
            <a:ext cx="14164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Field of View</a:t>
            </a:r>
            <a:endParaRPr lang="en-US">
              <a:cs typeface="Calibri"/>
            </a:endParaRPr>
          </a:p>
        </p:txBody>
      </p:sp>
      <p:sp>
        <p:nvSpPr>
          <p:cNvPr id="20" name="Rectangle 19">
            <a:extLst>
              <a:ext uri="{FF2B5EF4-FFF2-40B4-BE49-F238E27FC236}">
                <a16:creationId xmlns:a16="http://schemas.microsoft.com/office/drawing/2014/main" id="{0DAEB789-21ED-4D6A-994F-B9581E4B7654}"/>
              </a:ext>
            </a:extLst>
          </p:cNvPr>
          <p:cNvSpPr/>
          <p:nvPr/>
        </p:nvSpPr>
        <p:spPr>
          <a:xfrm rot="3300000">
            <a:off x="5415049" y="3579446"/>
            <a:ext cx="457203" cy="932330"/>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p>
        </p:txBody>
      </p:sp>
      <p:sp>
        <p:nvSpPr>
          <p:cNvPr id="21" name="Rectangle 20">
            <a:extLst>
              <a:ext uri="{FF2B5EF4-FFF2-40B4-BE49-F238E27FC236}">
                <a16:creationId xmlns:a16="http://schemas.microsoft.com/office/drawing/2014/main" id="{3376D29E-7C83-49D4-9E64-3EC013C6B707}"/>
              </a:ext>
            </a:extLst>
          </p:cNvPr>
          <p:cNvSpPr/>
          <p:nvPr/>
        </p:nvSpPr>
        <p:spPr>
          <a:xfrm rot="5400000">
            <a:off x="6477367" y="3180516"/>
            <a:ext cx="466167" cy="1129553"/>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p>
        </p:txBody>
      </p:sp>
      <p:sp>
        <p:nvSpPr>
          <p:cNvPr id="23" name="Rectangle 22">
            <a:extLst>
              <a:ext uri="{FF2B5EF4-FFF2-40B4-BE49-F238E27FC236}">
                <a16:creationId xmlns:a16="http://schemas.microsoft.com/office/drawing/2014/main" id="{5DEDFA8D-0D3C-4842-8F02-A646C5F65EA9}"/>
              </a:ext>
            </a:extLst>
          </p:cNvPr>
          <p:cNvSpPr/>
          <p:nvPr/>
        </p:nvSpPr>
        <p:spPr>
          <a:xfrm rot="7260000">
            <a:off x="7586740" y="3563260"/>
            <a:ext cx="484096" cy="968189"/>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p>
        </p:txBody>
      </p:sp>
      <p:pic>
        <p:nvPicPr>
          <p:cNvPr id="7" name="Picture 8">
            <a:extLst>
              <a:ext uri="{FF2B5EF4-FFF2-40B4-BE49-F238E27FC236}">
                <a16:creationId xmlns:a16="http://schemas.microsoft.com/office/drawing/2014/main" id="{6D107797-88A6-4C95-A91D-DA57E71C7CD1}"/>
              </a:ext>
            </a:extLst>
          </p:cNvPr>
          <p:cNvPicPr>
            <a:picLocks noChangeAspect="1"/>
          </p:cNvPicPr>
          <p:nvPr/>
        </p:nvPicPr>
        <p:blipFill>
          <a:blip r:embed="rId4"/>
          <a:stretch>
            <a:fillRect/>
          </a:stretch>
        </p:blipFill>
        <p:spPr>
          <a:xfrm>
            <a:off x="8731624" y="3516651"/>
            <a:ext cx="2743200" cy="2388603"/>
          </a:xfrm>
          <a:prstGeom prst="rect">
            <a:avLst/>
          </a:prstGeom>
        </p:spPr>
      </p:pic>
      <p:sp>
        <p:nvSpPr>
          <p:cNvPr id="22" name="Rectangle 21">
            <a:extLst>
              <a:ext uri="{FF2B5EF4-FFF2-40B4-BE49-F238E27FC236}">
                <a16:creationId xmlns:a16="http://schemas.microsoft.com/office/drawing/2014/main" id="{6E759010-4012-4414-BA6C-519309ACF6CA}"/>
              </a:ext>
            </a:extLst>
          </p:cNvPr>
          <p:cNvSpPr/>
          <p:nvPr/>
        </p:nvSpPr>
        <p:spPr>
          <a:xfrm rot="12660000">
            <a:off x="8679128" y="3439734"/>
            <a:ext cx="412381" cy="131781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p>
        </p:txBody>
      </p:sp>
      <p:sp>
        <p:nvSpPr>
          <p:cNvPr id="25" name="Rectangle 24">
            <a:extLst>
              <a:ext uri="{FF2B5EF4-FFF2-40B4-BE49-F238E27FC236}">
                <a16:creationId xmlns:a16="http://schemas.microsoft.com/office/drawing/2014/main" id="{2271BC48-1C61-4692-A506-ABE029B6C5AF}"/>
              </a:ext>
            </a:extLst>
          </p:cNvPr>
          <p:cNvSpPr/>
          <p:nvPr/>
        </p:nvSpPr>
        <p:spPr>
          <a:xfrm rot="5400000">
            <a:off x="9816719" y="2691938"/>
            <a:ext cx="466167" cy="135367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p>
        </p:txBody>
      </p:sp>
      <p:sp>
        <p:nvSpPr>
          <p:cNvPr id="26" name="Rectangle 25">
            <a:extLst>
              <a:ext uri="{FF2B5EF4-FFF2-40B4-BE49-F238E27FC236}">
                <a16:creationId xmlns:a16="http://schemas.microsoft.com/office/drawing/2014/main" id="{30201362-24D9-4D8B-A76A-941A2D8AF921}"/>
              </a:ext>
            </a:extLst>
          </p:cNvPr>
          <p:cNvSpPr/>
          <p:nvPr/>
        </p:nvSpPr>
        <p:spPr>
          <a:xfrm rot="9060000">
            <a:off x="11054727" y="3454945"/>
            <a:ext cx="340661" cy="135367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p>
        </p:txBody>
      </p:sp>
      <p:sp>
        <p:nvSpPr>
          <p:cNvPr id="28" name="Rectangle 27">
            <a:extLst>
              <a:ext uri="{FF2B5EF4-FFF2-40B4-BE49-F238E27FC236}">
                <a16:creationId xmlns:a16="http://schemas.microsoft.com/office/drawing/2014/main" id="{13373C08-637F-4BC1-B023-88B80B0603BC}"/>
              </a:ext>
            </a:extLst>
          </p:cNvPr>
          <p:cNvSpPr/>
          <p:nvPr/>
        </p:nvSpPr>
        <p:spPr>
          <a:xfrm rot="-1800000">
            <a:off x="8594643" y="4791031"/>
            <a:ext cx="466167" cy="135367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p>
        </p:txBody>
      </p:sp>
      <p:sp>
        <p:nvSpPr>
          <p:cNvPr id="29" name="Rectangle 28">
            <a:extLst>
              <a:ext uri="{FF2B5EF4-FFF2-40B4-BE49-F238E27FC236}">
                <a16:creationId xmlns:a16="http://schemas.microsoft.com/office/drawing/2014/main" id="{BF550207-6C19-47B3-9AC2-D4F044AB97BF}"/>
              </a:ext>
            </a:extLst>
          </p:cNvPr>
          <p:cNvSpPr/>
          <p:nvPr/>
        </p:nvSpPr>
        <p:spPr>
          <a:xfrm rot="1800000">
            <a:off x="11053171" y="4791030"/>
            <a:ext cx="466167" cy="1353671"/>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3418798292"/>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436E-1D7B-4C52-B445-CF01729658D7}"/>
              </a:ext>
            </a:extLst>
          </p:cNvPr>
          <p:cNvSpPr>
            <a:spLocks noGrp="1"/>
          </p:cNvSpPr>
          <p:nvPr>
            <p:ph type="title"/>
          </p:nvPr>
        </p:nvSpPr>
        <p:spPr/>
        <p:txBody>
          <a:bodyPr>
            <a:normAutofit fontScale="90000"/>
          </a:bodyPr>
          <a:lstStyle/>
          <a:p>
            <a:r>
              <a:rPr lang="en-CA"/>
              <a:t>Subsystem Designs – The Approach</a:t>
            </a:r>
          </a:p>
        </p:txBody>
      </p:sp>
      <p:pic>
        <p:nvPicPr>
          <p:cNvPr id="8" name="Picture 8">
            <a:extLst>
              <a:ext uri="{FF2B5EF4-FFF2-40B4-BE49-F238E27FC236}">
                <a16:creationId xmlns:a16="http://schemas.microsoft.com/office/drawing/2014/main" id="{89AD0A4A-2014-478B-86E7-EA90252FFBF4}"/>
              </a:ext>
            </a:extLst>
          </p:cNvPr>
          <p:cNvPicPr>
            <a:picLocks noChangeAspect="1"/>
          </p:cNvPicPr>
          <p:nvPr/>
        </p:nvPicPr>
        <p:blipFill>
          <a:blip r:embed="rId4"/>
          <a:stretch>
            <a:fillRect/>
          </a:stretch>
        </p:blipFill>
        <p:spPr>
          <a:xfrm>
            <a:off x="808057" y="2298627"/>
            <a:ext cx="2743200" cy="2669259"/>
          </a:xfrm>
          <a:prstGeom prst="rect">
            <a:avLst/>
          </a:prstGeom>
        </p:spPr>
      </p:pic>
      <p:pic>
        <p:nvPicPr>
          <p:cNvPr id="9" name="Picture 9" descr="Diagram&#10;&#10;Description automatically generated">
            <a:extLst>
              <a:ext uri="{FF2B5EF4-FFF2-40B4-BE49-F238E27FC236}">
                <a16:creationId xmlns:a16="http://schemas.microsoft.com/office/drawing/2014/main" id="{456C9C10-2E9B-4B8B-84AE-846C75B71E8D}"/>
              </a:ext>
            </a:extLst>
          </p:cNvPr>
          <p:cNvPicPr>
            <a:picLocks noChangeAspect="1"/>
          </p:cNvPicPr>
          <p:nvPr/>
        </p:nvPicPr>
        <p:blipFill>
          <a:blip r:embed="rId5"/>
          <a:stretch>
            <a:fillRect/>
          </a:stretch>
        </p:blipFill>
        <p:spPr>
          <a:xfrm>
            <a:off x="4737538" y="2232894"/>
            <a:ext cx="2743200" cy="2715950"/>
          </a:xfrm>
          <a:prstGeom prst="rect">
            <a:avLst/>
          </a:prstGeom>
        </p:spPr>
      </p:pic>
      <p:pic>
        <p:nvPicPr>
          <p:cNvPr id="10" name="Picture 10">
            <a:extLst>
              <a:ext uri="{FF2B5EF4-FFF2-40B4-BE49-F238E27FC236}">
                <a16:creationId xmlns:a16="http://schemas.microsoft.com/office/drawing/2014/main" id="{56963711-83D1-4C0B-BCAE-EDD99008E3A8}"/>
              </a:ext>
            </a:extLst>
          </p:cNvPr>
          <p:cNvPicPr>
            <a:picLocks noChangeAspect="1"/>
          </p:cNvPicPr>
          <p:nvPr/>
        </p:nvPicPr>
        <p:blipFill>
          <a:blip r:embed="rId6"/>
          <a:stretch>
            <a:fillRect/>
          </a:stretch>
        </p:blipFill>
        <p:spPr>
          <a:xfrm>
            <a:off x="8635042" y="2229668"/>
            <a:ext cx="2743200" cy="3088779"/>
          </a:xfrm>
          <a:prstGeom prst="rect">
            <a:avLst/>
          </a:prstGeom>
        </p:spPr>
      </p:pic>
      <p:sp>
        <p:nvSpPr>
          <p:cNvPr id="14" name="Content Placeholder 2">
            <a:extLst>
              <a:ext uri="{FF2B5EF4-FFF2-40B4-BE49-F238E27FC236}">
                <a16:creationId xmlns:a16="http://schemas.microsoft.com/office/drawing/2014/main" id="{B457A90C-C084-45DF-9DB1-BC8202BF55FD}"/>
              </a:ext>
            </a:extLst>
          </p:cNvPr>
          <p:cNvSpPr txBox="1">
            <a:spLocks/>
          </p:cNvSpPr>
          <p:nvPr/>
        </p:nvSpPr>
        <p:spPr>
          <a:xfrm>
            <a:off x="838200" y="935182"/>
            <a:ext cx="10501223" cy="4541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a:latin typeface="Calibri"/>
                <a:cs typeface="Calibri"/>
              </a:rPr>
              <a:t>Here are some of the aspects we are considering for the approach to the hide</a:t>
            </a:r>
            <a:endParaRPr lang="en-CA" sz="2400">
              <a:latin typeface="Calibri" panose="020F0502020204030204" pitchFamily="34" charset="0"/>
              <a:cs typeface="Calibri"/>
            </a:endParaRPr>
          </a:p>
          <a:p>
            <a:pPr lvl="1"/>
            <a:endParaRPr lang="en-US" sz="1400">
              <a:latin typeface="Calibri" panose="020F0502020204030204" pitchFamily="34" charset="0"/>
            </a:endParaRPr>
          </a:p>
        </p:txBody>
      </p:sp>
      <p:sp>
        <p:nvSpPr>
          <p:cNvPr id="16" name="TextBox 15">
            <a:extLst>
              <a:ext uri="{FF2B5EF4-FFF2-40B4-BE49-F238E27FC236}">
                <a16:creationId xmlns:a16="http://schemas.microsoft.com/office/drawing/2014/main" id="{D451BEEC-98A6-45FF-9A82-CC40F7DF8EBD}"/>
              </a:ext>
            </a:extLst>
          </p:cNvPr>
          <p:cNvSpPr txBox="1"/>
          <p:nvPr/>
        </p:nvSpPr>
        <p:spPr>
          <a:xfrm>
            <a:off x="921092" y="5059541"/>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Wooden sound wall around 8 – 10 ft high going several meters to each side of the hide</a:t>
            </a:r>
          </a:p>
        </p:txBody>
      </p:sp>
      <p:sp>
        <p:nvSpPr>
          <p:cNvPr id="18" name="TextBox 17">
            <a:extLst>
              <a:ext uri="{FF2B5EF4-FFF2-40B4-BE49-F238E27FC236}">
                <a16:creationId xmlns:a16="http://schemas.microsoft.com/office/drawing/2014/main" id="{6BB20D1E-8029-4B4F-B2A1-C07A96AC01DE}"/>
              </a:ext>
            </a:extLst>
          </p:cNvPr>
          <p:cNvSpPr txBox="1"/>
          <p:nvPr/>
        </p:nvSpPr>
        <p:spPr>
          <a:xfrm>
            <a:off x="8857394" y="5447730"/>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 example of a potential sign used to inform visitors that the hide is ahead and to quiet down a little</a:t>
            </a:r>
          </a:p>
        </p:txBody>
      </p:sp>
      <p:sp>
        <p:nvSpPr>
          <p:cNvPr id="20" name="TextBox 19">
            <a:extLst>
              <a:ext uri="{FF2B5EF4-FFF2-40B4-BE49-F238E27FC236}">
                <a16:creationId xmlns:a16="http://schemas.microsoft.com/office/drawing/2014/main" id="{8E9F8E4E-7B31-4DBA-9DFC-94B015099077}"/>
              </a:ext>
            </a:extLst>
          </p:cNvPr>
          <p:cNvSpPr txBox="1"/>
          <p:nvPr/>
        </p:nvSpPr>
        <p:spPr>
          <a:xfrm>
            <a:off x="5953168" y="2773541"/>
            <a:ext cx="6728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Hide</a:t>
            </a:r>
          </a:p>
        </p:txBody>
      </p:sp>
      <p:sp>
        <p:nvSpPr>
          <p:cNvPr id="22" name="TextBox 21">
            <a:extLst>
              <a:ext uri="{FF2B5EF4-FFF2-40B4-BE49-F238E27FC236}">
                <a16:creationId xmlns:a16="http://schemas.microsoft.com/office/drawing/2014/main" id="{8FF6C475-1FFD-4F0A-8607-F4C8C7D39400}"/>
              </a:ext>
            </a:extLst>
          </p:cNvPr>
          <p:cNvSpPr txBox="1"/>
          <p:nvPr/>
        </p:nvSpPr>
        <p:spPr>
          <a:xfrm>
            <a:off x="3552149" y="24859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Sound Wall</a:t>
            </a:r>
          </a:p>
        </p:txBody>
      </p:sp>
      <p:sp>
        <p:nvSpPr>
          <p:cNvPr id="23" name="TextBox 22">
            <a:extLst>
              <a:ext uri="{FF2B5EF4-FFF2-40B4-BE49-F238E27FC236}">
                <a16:creationId xmlns:a16="http://schemas.microsoft.com/office/drawing/2014/main" id="{0DBE280A-0CE9-4A12-85C3-BEABF63E732D}"/>
              </a:ext>
            </a:extLst>
          </p:cNvPr>
          <p:cNvSpPr txBox="1"/>
          <p:nvPr/>
        </p:nvSpPr>
        <p:spPr>
          <a:xfrm>
            <a:off x="7362149" y="2989201"/>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Ramp and </a:t>
            </a:r>
          </a:p>
          <a:p>
            <a:r>
              <a:rPr lang="en-US">
                <a:cs typeface="Calibri" panose="020F0502020204030204"/>
              </a:rPr>
              <a:t>Stairs</a:t>
            </a:r>
          </a:p>
        </p:txBody>
      </p:sp>
      <p:sp>
        <p:nvSpPr>
          <p:cNvPr id="24" name="TextBox 23">
            <a:extLst>
              <a:ext uri="{FF2B5EF4-FFF2-40B4-BE49-F238E27FC236}">
                <a16:creationId xmlns:a16="http://schemas.microsoft.com/office/drawing/2014/main" id="{F744A01F-DB15-475C-85D0-0E4A87ECED3F}"/>
              </a:ext>
            </a:extLst>
          </p:cNvPr>
          <p:cNvSpPr txBox="1"/>
          <p:nvPr/>
        </p:nvSpPr>
        <p:spPr>
          <a:xfrm>
            <a:off x="4055357" y="43119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Sign</a:t>
            </a:r>
          </a:p>
        </p:txBody>
      </p:sp>
      <p:sp>
        <p:nvSpPr>
          <p:cNvPr id="25" name="TextBox 24">
            <a:extLst>
              <a:ext uri="{FF2B5EF4-FFF2-40B4-BE49-F238E27FC236}">
                <a16:creationId xmlns:a16="http://schemas.microsoft.com/office/drawing/2014/main" id="{0DEC9973-5EC8-4CD4-9620-0ABAFD8137A9}"/>
              </a:ext>
            </a:extLst>
          </p:cNvPr>
          <p:cNvSpPr txBox="1"/>
          <p:nvPr/>
        </p:nvSpPr>
        <p:spPr>
          <a:xfrm>
            <a:off x="7362149" y="385184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Tamped Earth</a:t>
            </a:r>
          </a:p>
          <a:p>
            <a:r>
              <a:rPr lang="en-US">
                <a:cs typeface="Calibri"/>
              </a:rPr>
              <a:t>Path</a:t>
            </a:r>
          </a:p>
        </p:txBody>
      </p:sp>
      <p:sp>
        <p:nvSpPr>
          <p:cNvPr id="26" name="TextBox 25">
            <a:extLst>
              <a:ext uri="{FF2B5EF4-FFF2-40B4-BE49-F238E27FC236}">
                <a16:creationId xmlns:a16="http://schemas.microsoft.com/office/drawing/2014/main" id="{91930DE5-5FCE-4940-8833-DEDBA83B48E1}"/>
              </a:ext>
            </a:extLst>
          </p:cNvPr>
          <p:cNvSpPr txBox="1"/>
          <p:nvPr/>
        </p:nvSpPr>
        <p:spPr>
          <a:xfrm>
            <a:off x="4055356" y="5318333"/>
            <a:ext cx="189493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Tamped earth is quieter than gravel for the approach</a:t>
            </a:r>
          </a:p>
        </p:txBody>
      </p:sp>
      <p:sp>
        <p:nvSpPr>
          <p:cNvPr id="27" name="TextBox 26">
            <a:extLst>
              <a:ext uri="{FF2B5EF4-FFF2-40B4-BE49-F238E27FC236}">
                <a16:creationId xmlns:a16="http://schemas.microsoft.com/office/drawing/2014/main" id="{9D34FAD0-6E9A-4877-AC98-17EF5005768A}"/>
              </a:ext>
            </a:extLst>
          </p:cNvPr>
          <p:cNvSpPr txBox="1"/>
          <p:nvPr/>
        </p:nvSpPr>
        <p:spPr>
          <a:xfrm>
            <a:off x="5996299" y="5260823"/>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There will be both a ramp and stairs to ensure everyone is able to use and enjoy the hide</a:t>
            </a:r>
            <a:endParaRPr lang="en-US">
              <a:cs typeface="Calibri"/>
            </a:endParaRPr>
          </a:p>
        </p:txBody>
      </p:sp>
      <p:cxnSp>
        <p:nvCxnSpPr>
          <p:cNvPr id="29" name="Connector: Curved 28">
            <a:extLst>
              <a:ext uri="{FF2B5EF4-FFF2-40B4-BE49-F238E27FC236}">
                <a16:creationId xmlns:a16="http://schemas.microsoft.com/office/drawing/2014/main" id="{85491039-9D03-4C7E-876C-17CCA4B21519}"/>
              </a:ext>
            </a:extLst>
          </p:cNvPr>
          <p:cNvCxnSpPr>
            <a:cxnSpLocks/>
          </p:cNvCxnSpPr>
          <p:nvPr/>
        </p:nvCxnSpPr>
        <p:spPr>
          <a:xfrm flipH="1">
            <a:off x="6121381" y="4015398"/>
            <a:ext cx="1229069" cy="150664"/>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Curved 29">
            <a:extLst>
              <a:ext uri="{FF2B5EF4-FFF2-40B4-BE49-F238E27FC236}">
                <a16:creationId xmlns:a16="http://schemas.microsoft.com/office/drawing/2014/main" id="{0C23FE2A-077F-4FBF-AF37-A409E9F2CBFA}"/>
              </a:ext>
            </a:extLst>
          </p:cNvPr>
          <p:cNvCxnSpPr>
            <a:cxnSpLocks/>
          </p:cNvCxnSpPr>
          <p:nvPr/>
        </p:nvCxnSpPr>
        <p:spPr>
          <a:xfrm flipH="1">
            <a:off x="6753984" y="3239020"/>
            <a:ext cx="653974" cy="121910"/>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1" name="Connector: Curved 30">
            <a:extLst>
              <a:ext uri="{FF2B5EF4-FFF2-40B4-BE49-F238E27FC236}">
                <a16:creationId xmlns:a16="http://schemas.microsoft.com/office/drawing/2014/main" id="{9DE61A90-41BC-44AC-95C1-D855BF20F748}"/>
              </a:ext>
            </a:extLst>
          </p:cNvPr>
          <p:cNvCxnSpPr>
            <a:cxnSpLocks/>
          </p:cNvCxnSpPr>
          <p:nvPr/>
        </p:nvCxnSpPr>
        <p:spPr>
          <a:xfrm>
            <a:off x="4489354" y="2778944"/>
            <a:ext cx="294932" cy="179420"/>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2" name="Connector: Curved 31">
            <a:extLst>
              <a:ext uri="{FF2B5EF4-FFF2-40B4-BE49-F238E27FC236}">
                <a16:creationId xmlns:a16="http://schemas.microsoft.com/office/drawing/2014/main" id="{052D6412-17CF-4B45-B863-E4A62A3B70AC}"/>
              </a:ext>
            </a:extLst>
          </p:cNvPr>
          <p:cNvCxnSpPr>
            <a:cxnSpLocks/>
          </p:cNvCxnSpPr>
          <p:nvPr/>
        </p:nvCxnSpPr>
        <p:spPr>
          <a:xfrm>
            <a:off x="4633127" y="4504225"/>
            <a:ext cx="783762" cy="107534"/>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7778348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436E-1D7B-4C52-B445-CF01729658D7}"/>
              </a:ext>
            </a:extLst>
          </p:cNvPr>
          <p:cNvSpPr>
            <a:spLocks noGrp="1"/>
          </p:cNvSpPr>
          <p:nvPr>
            <p:ph type="title"/>
          </p:nvPr>
        </p:nvSpPr>
        <p:spPr/>
        <p:txBody>
          <a:bodyPr>
            <a:normAutofit fontScale="90000"/>
          </a:bodyPr>
          <a:lstStyle/>
          <a:p>
            <a:r>
              <a:rPr lang="en-CA"/>
              <a:t>Subsystem Designs – Raised Roof</a:t>
            </a:r>
          </a:p>
        </p:txBody>
      </p:sp>
      <p:sp>
        <p:nvSpPr>
          <p:cNvPr id="3" name="Content Placeholder 2">
            <a:extLst>
              <a:ext uri="{FF2B5EF4-FFF2-40B4-BE49-F238E27FC236}">
                <a16:creationId xmlns:a16="http://schemas.microsoft.com/office/drawing/2014/main" id="{5F4ACE3C-2924-4204-A754-6077B7608799}"/>
              </a:ext>
            </a:extLst>
          </p:cNvPr>
          <p:cNvSpPr>
            <a:spLocks noGrp="1"/>
          </p:cNvSpPr>
          <p:nvPr>
            <p:ph idx="1"/>
          </p:nvPr>
        </p:nvSpPr>
        <p:spPr>
          <a:xfrm>
            <a:off x="838200" y="935182"/>
            <a:ext cx="10501223" cy="454121"/>
          </a:xfrm>
        </p:spPr>
        <p:txBody>
          <a:bodyPr vert="horz" lIns="91440" tIns="45720" rIns="91440" bIns="45720" rtlCol="0" anchor="t">
            <a:normAutofit/>
          </a:bodyPr>
          <a:lstStyle/>
          <a:p>
            <a:r>
              <a:rPr lang="en-CA" sz="2400">
                <a:latin typeface="Calibri"/>
                <a:cs typeface="Calibri"/>
              </a:rPr>
              <a:t>A raised roof system to provide space for nesting birds within the roof rafters</a:t>
            </a:r>
            <a:endParaRPr lang="en-CA" sz="2400">
              <a:latin typeface="Calibri" panose="020F0502020204030204" pitchFamily="34" charset="0"/>
              <a:cs typeface="Calibri"/>
            </a:endParaRPr>
          </a:p>
          <a:p>
            <a:pPr lvl="1"/>
            <a:endParaRPr lang="en-US" sz="1400">
              <a:latin typeface="Calibri" panose="020F0502020204030204" pitchFamily="34" charset="0"/>
            </a:endParaRPr>
          </a:p>
        </p:txBody>
      </p:sp>
      <p:pic>
        <p:nvPicPr>
          <p:cNvPr id="8" name="Picture 8">
            <a:extLst>
              <a:ext uri="{FF2B5EF4-FFF2-40B4-BE49-F238E27FC236}">
                <a16:creationId xmlns:a16="http://schemas.microsoft.com/office/drawing/2014/main" id="{3F7607CA-D499-46EF-8282-0363A0233FC9}"/>
              </a:ext>
            </a:extLst>
          </p:cNvPr>
          <p:cNvPicPr>
            <a:picLocks noChangeAspect="1"/>
          </p:cNvPicPr>
          <p:nvPr/>
        </p:nvPicPr>
        <p:blipFill>
          <a:blip r:embed="rId4"/>
          <a:stretch>
            <a:fillRect/>
          </a:stretch>
        </p:blipFill>
        <p:spPr>
          <a:xfrm>
            <a:off x="1489495" y="1484735"/>
            <a:ext cx="5920596" cy="2062604"/>
          </a:xfrm>
          <a:prstGeom prst="rect">
            <a:avLst/>
          </a:prstGeom>
        </p:spPr>
      </p:pic>
      <p:pic>
        <p:nvPicPr>
          <p:cNvPr id="9" name="Picture 9" descr="A picture containing shoji, building&#10;&#10;Description automatically generated">
            <a:extLst>
              <a:ext uri="{FF2B5EF4-FFF2-40B4-BE49-F238E27FC236}">
                <a16:creationId xmlns:a16="http://schemas.microsoft.com/office/drawing/2014/main" id="{014F149D-5790-481F-9CAB-583AC529210F}"/>
              </a:ext>
            </a:extLst>
          </p:cNvPr>
          <p:cNvPicPr>
            <a:picLocks noChangeAspect="1"/>
          </p:cNvPicPr>
          <p:nvPr/>
        </p:nvPicPr>
        <p:blipFill>
          <a:blip r:embed="rId5"/>
          <a:stretch>
            <a:fillRect/>
          </a:stretch>
        </p:blipFill>
        <p:spPr>
          <a:xfrm>
            <a:off x="2424024" y="4133639"/>
            <a:ext cx="4885425" cy="1703170"/>
          </a:xfrm>
          <a:prstGeom prst="rect">
            <a:avLst/>
          </a:prstGeom>
        </p:spPr>
      </p:pic>
      <p:pic>
        <p:nvPicPr>
          <p:cNvPr id="10" name="Picture 10" descr="A picture containing text, table&#10;&#10;Description automatically generated">
            <a:extLst>
              <a:ext uri="{FF2B5EF4-FFF2-40B4-BE49-F238E27FC236}">
                <a16:creationId xmlns:a16="http://schemas.microsoft.com/office/drawing/2014/main" id="{D1EFB168-A747-4B04-9182-2EEAAC15C7D9}"/>
              </a:ext>
            </a:extLst>
          </p:cNvPr>
          <p:cNvPicPr>
            <a:picLocks noChangeAspect="1"/>
          </p:cNvPicPr>
          <p:nvPr/>
        </p:nvPicPr>
        <p:blipFill>
          <a:blip r:embed="rId6"/>
          <a:stretch>
            <a:fillRect/>
          </a:stretch>
        </p:blipFill>
        <p:spPr>
          <a:xfrm>
            <a:off x="8951343" y="3109165"/>
            <a:ext cx="2067465" cy="1832991"/>
          </a:xfrm>
          <a:prstGeom prst="rect">
            <a:avLst/>
          </a:prstGeom>
        </p:spPr>
      </p:pic>
      <p:sp>
        <p:nvSpPr>
          <p:cNvPr id="11" name="TextBox 10">
            <a:extLst>
              <a:ext uri="{FF2B5EF4-FFF2-40B4-BE49-F238E27FC236}">
                <a16:creationId xmlns:a16="http://schemas.microsoft.com/office/drawing/2014/main" id="{E13CFBD5-1E7D-4A3C-895F-8914227CF3EA}"/>
              </a:ext>
            </a:extLst>
          </p:cNvPr>
          <p:cNvSpPr txBox="1"/>
          <p:nvPr/>
        </p:nvSpPr>
        <p:spPr>
          <a:xfrm>
            <a:off x="6579079" y="1590136"/>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Slanted roof for rain and snow</a:t>
            </a:r>
            <a:endParaRPr lang="en-US">
              <a:cs typeface="Calibri"/>
            </a:endParaRPr>
          </a:p>
        </p:txBody>
      </p:sp>
      <p:sp>
        <p:nvSpPr>
          <p:cNvPr id="12" name="TextBox 11">
            <a:extLst>
              <a:ext uri="{FF2B5EF4-FFF2-40B4-BE49-F238E27FC236}">
                <a16:creationId xmlns:a16="http://schemas.microsoft.com/office/drawing/2014/main" id="{7A7630A7-FC82-4BCD-AA27-006EC4628E9D}"/>
              </a:ext>
            </a:extLst>
          </p:cNvPr>
          <p:cNvSpPr txBox="1"/>
          <p:nvPr/>
        </p:nvSpPr>
        <p:spPr>
          <a:xfrm>
            <a:off x="259734" y="321923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Separation between internal roof of hide and peaked roof</a:t>
            </a:r>
            <a:endParaRPr lang="en-US">
              <a:cs typeface="Calibri"/>
            </a:endParaRPr>
          </a:p>
        </p:txBody>
      </p:sp>
      <p:sp>
        <p:nvSpPr>
          <p:cNvPr id="13" name="TextBox 12">
            <a:extLst>
              <a:ext uri="{FF2B5EF4-FFF2-40B4-BE49-F238E27FC236}">
                <a16:creationId xmlns:a16="http://schemas.microsoft.com/office/drawing/2014/main" id="{7B9B99C0-AAB4-479D-B043-6CC496B546AF}"/>
              </a:ext>
            </a:extLst>
          </p:cNvPr>
          <p:cNvSpPr txBox="1"/>
          <p:nvPr/>
        </p:nvSpPr>
        <p:spPr>
          <a:xfrm>
            <a:off x="272872" y="5584067"/>
            <a:ext cx="2151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Flat board with very slight slant to separate</a:t>
            </a:r>
          </a:p>
        </p:txBody>
      </p:sp>
      <p:sp>
        <p:nvSpPr>
          <p:cNvPr id="14" name="TextBox 13">
            <a:extLst>
              <a:ext uri="{FF2B5EF4-FFF2-40B4-BE49-F238E27FC236}">
                <a16:creationId xmlns:a16="http://schemas.microsoft.com/office/drawing/2014/main" id="{59AE853F-6DF4-4903-8687-BB9774ED426D}"/>
              </a:ext>
            </a:extLst>
          </p:cNvPr>
          <p:cNvSpPr txBox="1"/>
          <p:nvPr/>
        </p:nvSpPr>
        <p:spPr>
          <a:xfrm>
            <a:off x="8602320" y="5071687"/>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Barn Swallow cups mounted on internal beams to encourage nesting</a:t>
            </a:r>
          </a:p>
        </p:txBody>
      </p:sp>
      <p:cxnSp>
        <p:nvCxnSpPr>
          <p:cNvPr id="15" name="Connector: Curved 14">
            <a:extLst>
              <a:ext uri="{FF2B5EF4-FFF2-40B4-BE49-F238E27FC236}">
                <a16:creationId xmlns:a16="http://schemas.microsoft.com/office/drawing/2014/main" id="{F507A868-382E-4DF5-86DC-5D3E1F004AE3}"/>
              </a:ext>
            </a:extLst>
          </p:cNvPr>
          <p:cNvCxnSpPr/>
          <p:nvPr/>
        </p:nvCxnSpPr>
        <p:spPr>
          <a:xfrm flipH="1" flipV="1">
            <a:off x="5699234" y="2572406"/>
            <a:ext cx="3224048" cy="1148256"/>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6" name="Connector: Curved 15">
            <a:extLst>
              <a:ext uri="{FF2B5EF4-FFF2-40B4-BE49-F238E27FC236}">
                <a16:creationId xmlns:a16="http://schemas.microsoft.com/office/drawing/2014/main" id="{8B5A0405-A244-4BDA-B58F-7C07E092219A}"/>
              </a:ext>
            </a:extLst>
          </p:cNvPr>
          <p:cNvCxnSpPr>
            <a:cxnSpLocks/>
          </p:cNvCxnSpPr>
          <p:nvPr/>
        </p:nvCxnSpPr>
        <p:spPr>
          <a:xfrm flipH="1">
            <a:off x="5948852" y="1815662"/>
            <a:ext cx="596465" cy="323192"/>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or: Curved 16">
            <a:extLst>
              <a:ext uri="{FF2B5EF4-FFF2-40B4-BE49-F238E27FC236}">
                <a16:creationId xmlns:a16="http://schemas.microsoft.com/office/drawing/2014/main" id="{B20D3A5E-0CAA-49C6-B19E-475804CF10D5}"/>
              </a:ext>
            </a:extLst>
          </p:cNvPr>
          <p:cNvCxnSpPr>
            <a:cxnSpLocks/>
          </p:cNvCxnSpPr>
          <p:nvPr/>
        </p:nvCxnSpPr>
        <p:spPr>
          <a:xfrm flipV="1">
            <a:off x="2354316" y="2664372"/>
            <a:ext cx="743608" cy="793531"/>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8" name="Connector: Curved 17">
            <a:extLst>
              <a:ext uri="{FF2B5EF4-FFF2-40B4-BE49-F238E27FC236}">
                <a16:creationId xmlns:a16="http://schemas.microsoft.com/office/drawing/2014/main" id="{EC56C1C8-EC22-4425-9E2C-B50DDAA4F013}"/>
              </a:ext>
            </a:extLst>
          </p:cNvPr>
          <p:cNvCxnSpPr>
            <a:cxnSpLocks/>
          </p:cNvCxnSpPr>
          <p:nvPr/>
        </p:nvCxnSpPr>
        <p:spPr>
          <a:xfrm flipV="1">
            <a:off x="1355835" y="5331370"/>
            <a:ext cx="2819398" cy="977463"/>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21212324"/>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6436E-1D7B-4C52-B445-CF01729658D7}"/>
              </a:ext>
            </a:extLst>
          </p:cNvPr>
          <p:cNvSpPr>
            <a:spLocks noGrp="1"/>
          </p:cNvSpPr>
          <p:nvPr>
            <p:ph type="title"/>
          </p:nvPr>
        </p:nvSpPr>
        <p:spPr/>
        <p:txBody>
          <a:bodyPr>
            <a:normAutofit fontScale="90000"/>
          </a:bodyPr>
          <a:lstStyle/>
          <a:p>
            <a:r>
              <a:rPr lang="en-CA"/>
              <a:t>Subsystem Designs – Hinged Windows</a:t>
            </a:r>
          </a:p>
        </p:txBody>
      </p:sp>
      <p:pic>
        <p:nvPicPr>
          <p:cNvPr id="10" name="Picture 10" descr="A picture containing picture frame&#10;&#10;Description automatically generated">
            <a:extLst>
              <a:ext uri="{FF2B5EF4-FFF2-40B4-BE49-F238E27FC236}">
                <a16:creationId xmlns:a16="http://schemas.microsoft.com/office/drawing/2014/main" id="{CDED0562-7F29-4992-B8FE-5E25F9F08385}"/>
              </a:ext>
            </a:extLst>
          </p:cNvPr>
          <p:cNvPicPr>
            <a:picLocks noGrp="1" noChangeAspect="1"/>
          </p:cNvPicPr>
          <p:nvPr>
            <p:ph idx="1"/>
          </p:nvPr>
        </p:nvPicPr>
        <p:blipFill>
          <a:blip r:embed="rId4"/>
          <a:stretch>
            <a:fillRect/>
          </a:stretch>
        </p:blipFill>
        <p:spPr>
          <a:xfrm>
            <a:off x="3092601" y="1323371"/>
            <a:ext cx="6006798" cy="5241781"/>
          </a:xfrm>
        </p:spPr>
      </p:pic>
      <p:sp>
        <p:nvSpPr>
          <p:cNvPr id="12" name="TextBox 11">
            <a:extLst>
              <a:ext uri="{FF2B5EF4-FFF2-40B4-BE49-F238E27FC236}">
                <a16:creationId xmlns:a16="http://schemas.microsoft.com/office/drawing/2014/main" id="{5417629D-94E2-468F-8D8D-689E5636EB82}"/>
              </a:ext>
            </a:extLst>
          </p:cNvPr>
          <p:cNvSpPr txBox="1"/>
          <p:nvPr/>
        </p:nvSpPr>
        <p:spPr>
          <a:xfrm>
            <a:off x="299147" y="216820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Hinge allows for easy cleaning of either side of the window.</a:t>
            </a:r>
            <a:endParaRPr lang="en-US">
              <a:cs typeface="Calibri"/>
            </a:endParaRPr>
          </a:p>
        </p:txBody>
      </p:sp>
      <p:sp>
        <p:nvSpPr>
          <p:cNvPr id="13" name="TextBox 12">
            <a:extLst>
              <a:ext uri="{FF2B5EF4-FFF2-40B4-BE49-F238E27FC236}">
                <a16:creationId xmlns:a16="http://schemas.microsoft.com/office/drawing/2014/main" id="{7BAD1843-5A8D-4E28-B20F-2A1CACD4F44D}"/>
              </a:ext>
            </a:extLst>
          </p:cNvPr>
          <p:cNvSpPr txBox="1"/>
          <p:nvPr/>
        </p:nvSpPr>
        <p:spPr>
          <a:xfrm>
            <a:off x="351698" y="3902412"/>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Plexiglass window to reduce the chance of the window breaking</a:t>
            </a:r>
          </a:p>
        </p:txBody>
      </p:sp>
      <p:sp>
        <p:nvSpPr>
          <p:cNvPr id="14" name="TextBox 13">
            <a:extLst>
              <a:ext uri="{FF2B5EF4-FFF2-40B4-BE49-F238E27FC236}">
                <a16:creationId xmlns:a16="http://schemas.microsoft.com/office/drawing/2014/main" id="{07CD5CDC-A033-4684-8FFD-0771D514B007}"/>
              </a:ext>
            </a:extLst>
          </p:cNvPr>
          <p:cNvSpPr txBox="1"/>
          <p:nvPr/>
        </p:nvSpPr>
        <p:spPr>
          <a:xfrm>
            <a:off x="9100321" y="1715566"/>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If the client does not want a window in their final design this is easily switched to being a shutter by replacing plexiglass with wood</a:t>
            </a:r>
          </a:p>
        </p:txBody>
      </p:sp>
      <p:sp>
        <p:nvSpPr>
          <p:cNvPr id="15" name="TextBox 14">
            <a:extLst>
              <a:ext uri="{FF2B5EF4-FFF2-40B4-BE49-F238E27FC236}">
                <a16:creationId xmlns:a16="http://schemas.microsoft.com/office/drawing/2014/main" id="{807D0317-49EE-41AA-9A78-AD20515F0E44}"/>
              </a:ext>
            </a:extLst>
          </p:cNvPr>
          <p:cNvSpPr txBox="1"/>
          <p:nvPr/>
        </p:nvSpPr>
        <p:spPr>
          <a:xfrm>
            <a:off x="9311767" y="3836722"/>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Enclosing the interior of the hide with the window will reduce the amount of sound that escapes which could scare animals</a:t>
            </a:r>
          </a:p>
        </p:txBody>
      </p:sp>
      <p:sp>
        <p:nvSpPr>
          <p:cNvPr id="4" name="Content Placeholder 2">
            <a:extLst>
              <a:ext uri="{FF2B5EF4-FFF2-40B4-BE49-F238E27FC236}">
                <a16:creationId xmlns:a16="http://schemas.microsoft.com/office/drawing/2014/main" id="{7573B504-7779-4C47-B60F-209EC981B7AA}"/>
              </a:ext>
            </a:extLst>
          </p:cNvPr>
          <p:cNvSpPr txBox="1">
            <a:spLocks/>
          </p:cNvSpPr>
          <p:nvPr/>
        </p:nvSpPr>
        <p:spPr>
          <a:xfrm>
            <a:off x="838200" y="935182"/>
            <a:ext cx="10501223" cy="45412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2400">
                <a:latin typeface="Calibri"/>
                <a:cs typeface="Calibri"/>
              </a:rPr>
              <a:t>Hinged windows to muffle sound and allow for easy cleaning</a:t>
            </a:r>
            <a:endParaRPr lang="en-CA" sz="2400">
              <a:latin typeface="Calibri" panose="020F0502020204030204" pitchFamily="34" charset="0"/>
              <a:cs typeface="Calibri"/>
            </a:endParaRPr>
          </a:p>
          <a:p>
            <a:pPr lvl="1"/>
            <a:endParaRPr lang="en-US" sz="1400">
              <a:latin typeface="Calibri" panose="020F0502020204030204" pitchFamily="34" charset="0"/>
            </a:endParaRPr>
          </a:p>
        </p:txBody>
      </p:sp>
    </p:spTree>
    <p:extLst>
      <p:ext uri="{BB962C8B-B14F-4D97-AF65-F5344CB8AC3E}">
        <p14:creationId xmlns:p14="http://schemas.microsoft.com/office/powerpoint/2010/main" val="1184268733"/>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1B19A-8F1A-414F-8E3E-A489D25364BF}"/>
              </a:ext>
            </a:extLst>
          </p:cNvPr>
          <p:cNvSpPr>
            <a:spLocks noGrp="1"/>
          </p:cNvSpPr>
          <p:nvPr>
            <p:ph type="title"/>
          </p:nvPr>
        </p:nvSpPr>
        <p:spPr/>
        <p:txBody>
          <a:bodyPr>
            <a:normAutofit fontScale="90000"/>
          </a:bodyPr>
          <a:lstStyle/>
          <a:p>
            <a:r>
              <a:rPr lang="en-US">
                <a:cs typeface="Calibri Light"/>
              </a:rPr>
              <a:t>Stilt Foundations</a:t>
            </a:r>
            <a:endParaRPr lang="en-US"/>
          </a:p>
        </p:txBody>
      </p:sp>
      <p:sp>
        <p:nvSpPr>
          <p:cNvPr id="3" name="Content Placeholder 2">
            <a:extLst>
              <a:ext uri="{FF2B5EF4-FFF2-40B4-BE49-F238E27FC236}">
                <a16:creationId xmlns:a16="http://schemas.microsoft.com/office/drawing/2014/main" id="{D021BDA2-0AB6-4539-BE6F-C70503F20226}"/>
              </a:ext>
            </a:extLst>
          </p:cNvPr>
          <p:cNvSpPr>
            <a:spLocks noGrp="1"/>
          </p:cNvSpPr>
          <p:nvPr>
            <p:ph idx="1"/>
          </p:nvPr>
        </p:nvSpPr>
        <p:spPr>
          <a:xfrm>
            <a:off x="838200" y="935182"/>
            <a:ext cx="10515600" cy="1960699"/>
          </a:xfrm>
        </p:spPr>
        <p:txBody>
          <a:bodyPr vert="horz" lIns="91440" tIns="45720" rIns="91440" bIns="45720" rtlCol="0" anchor="t">
            <a:normAutofit fontScale="92500" lnSpcReduction="10000"/>
          </a:bodyPr>
          <a:lstStyle/>
          <a:p>
            <a:r>
              <a:rPr lang="en-US">
                <a:cs typeface="Calibri"/>
              </a:rPr>
              <a:t>Protects from extreme weather (mainly flooding)</a:t>
            </a:r>
          </a:p>
          <a:p>
            <a:r>
              <a:rPr lang="en-US">
                <a:cs typeface="Calibri"/>
              </a:rPr>
              <a:t>Could leave space underneath hide for animals to live</a:t>
            </a:r>
          </a:p>
          <a:p>
            <a:r>
              <a:rPr lang="en-US">
                <a:cs typeface="Calibri"/>
              </a:rPr>
              <a:t>Helps with building on uneven terrain</a:t>
            </a:r>
          </a:p>
          <a:p>
            <a:pPr lvl="1"/>
            <a:r>
              <a:rPr lang="en-US">
                <a:cs typeface="Calibri"/>
              </a:rPr>
              <a:t>The build site is very muddy (due to flooding)</a:t>
            </a:r>
          </a:p>
          <a:p>
            <a:pPr lvl="1"/>
            <a:r>
              <a:rPr lang="en-US">
                <a:cs typeface="Calibri"/>
              </a:rPr>
              <a:t>There are earthen mounds in the area</a:t>
            </a:r>
          </a:p>
          <a:p>
            <a:endParaRPr lang="en-US">
              <a:cs typeface="Calibri"/>
            </a:endParaRPr>
          </a:p>
        </p:txBody>
      </p:sp>
      <p:pic>
        <p:nvPicPr>
          <p:cNvPr id="4" name="Picture 4" descr="A picture containing tree, outdoor, grass, building&#10;&#10;Description automatically generated">
            <a:extLst>
              <a:ext uri="{FF2B5EF4-FFF2-40B4-BE49-F238E27FC236}">
                <a16:creationId xmlns:a16="http://schemas.microsoft.com/office/drawing/2014/main" id="{16623BA2-6333-4A81-91EA-A576E0798ED3}"/>
              </a:ext>
            </a:extLst>
          </p:cNvPr>
          <p:cNvPicPr>
            <a:picLocks noChangeAspect="1"/>
          </p:cNvPicPr>
          <p:nvPr/>
        </p:nvPicPr>
        <p:blipFill>
          <a:blip r:embed="rId2"/>
          <a:stretch>
            <a:fillRect/>
          </a:stretch>
        </p:blipFill>
        <p:spPr>
          <a:xfrm>
            <a:off x="295835" y="2982194"/>
            <a:ext cx="3935507" cy="2623802"/>
          </a:xfrm>
          <a:prstGeom prst="rect">
            <a:avLst/>
          </a:prstGeom>
        </p:spPr>
      </p:pic>
      <p:sp>
        <p:nvSpPr>
          <p:cNvPr id="5" name="TextBox 4">
            <a:extLst>
              <a:ext uri="{FF2B5EF4-FFF2-40B4-BE49-F238E27FC236}">
                <a16:creationId xmlns:a16="http://schemas.microsoft.com/office/drawing/2014/main" id="{1C4B3E96-F2E0-4B4B-B9F7-38DBDB284F65}"/>
              </a:ext>
            </a:extLst>
          </p:cNvPr>
          <p:cNvSpPr txBox="1"/>
          <p:nvPr/>
        </p:nvSpPr>
        <p:spPr>
          <a:xfrm>
            <a:off x="224118" y="570155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house was built on an incline only through the use of 'stilts'</a:t>
            </a:r>
          </a:p>
        </p:txBody>
      </p:sp>
      <p:pic>
        <p:nvPicPr>
          <p:cNvPr id="6" name="Picture 6" descr="A picture containing water, outdoor, sky, boat&#10;&#10;Description automatically generated">
            <a:extLst>
              <a:ext uri="{FF2B5EF4-FFF2-40B4-BE49-F238E27FC236}">
                <a16:creationId xmlns:a16="http://schemas.microsoft.com/office/drawing/2014/main" id="{18640B62-59DA-4CBA-BA2E-D155AF049642}"/>
              </a:ext>
            </a:extLst>
          </p:cNvPr>
          <p:cNvPicPr>
            <a:picLocks noChangeAspect="1"/>
          </p:cNvPicPr>
          <p:nvPr/>
        </p:nvPicPr>
        <p:blipFill>
          <a:blip r:embed="rId3"/>
          <a:stretch>
            <a:fillRect/>
          </a:stretch>
        </p:blipFill>
        <p:spPr>
          <a:xfrm>
            <a:off x="8310282" y="2902324"/>
            <a:ext cx="3603812" cy="2702859"/>
          </a:xfrm>
          <a:prstGeom prst="rect">
            <a:avLst/>
          </a:prstGeom>
        </p:spPr>
      </p:pic>
      <p:sp>
        <p:nvSpPr>
          <p:cNvPr id="7" name="TextBox 6">
            <a:extLst>
              <a:ext uri="{FF2B5EF4-FFF2-40B4-BE49-F238E27FC236}">
                <a16:creationId xmlns:a16="http://schemas.microsoft.com/office/drawing/2014/main" id="{74EFB3CE-E857-4D2D-9CBC-689A7650D3AE}"/>
              </a:ext>
            </a:extLst>
          </p:cNvPr>
          <p:cNvSpPr txBox="1"/>
          <p:nvPr/>
        </p:nvSpPr>
        <p:spPr>
          <a:xfrm>
            <a:off x="8309722" y="5638238"/>
            <a:ext cx="37382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 extreme example of stilts being used to protect a building from water</a:t>
            </a:r>
          </a:p>
        </p:txBody>
      </p:sp>
      <p:pic>
        <p:nvPicPr>
          <p:cNvPr id="8" name="Picture 8" descr="A picture containing outdoor, tree, sky, grass&#10;&#10;Description automatically generated">
            <a:extLst>
              <a:ext uri="{FF2B5EF4-FFF2-40B4-BE49-F238E27FC236}">
                <a16:creationId xmlns:a16="http://schemas.microsoft.com/office/drawing/2014/main" id="{0CA21609-4CA8-4B79-BE63-0A69314C9970}"/>
              </a:ext>
            </a:extLst>
          </p:cNvPr>
          <p:cNvPicPr>
            <a:picLocks noChangeAspect="1"/>
          </p:cNvPicPr>
          <p:nvPr/>
        </p:nvPicPr>
        <p:blipFill>
          <a:blip r:embed="rId4"/>
          <a:stretch>
            <a:fillRect/>
          </a:stretch>
        </p:blipFill>
        <p:spPr>
          <a:xfrm>
            <a:off x="4554070" y="2902324"/>
            <a:ext cx="3532093" cy="2702858"/>
          </a:xfrm>
          <a:prstGeom prst="rect">
            <a:avLst/>
          </a:prstGeom>
        </p:spPr>
      </p:pic>
      <p:sp>
        <p:nvSpPr>
          <p:cNvPr id="9" name="TextBox 8">
            <a:extLst>
              <a:ext uri="{FF2B5EF4-FFF2-40B4-BE49-F238E27FC236}">
                <a16:creationId xmlns:a16="http://schemas.microsoft.com/office/drawing/2014/main" id="{42AAFAF7-B733-4EED-93F6-A4837370856A}"/>
              </a:ext>
            </a:extLst>
          </p:cNvPr>
          <p:cNvSpPr txBox="1"/>
          <p:nvPr/>
        </p:nvSpPr>
        <p:spPr>
          <a:xfrm>
            <a:off x="4150659" y="5638800"/>
            <a:ext cx="420444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space between this house and the ground could be occupied by animals; this often happens unintentionally when these designs are used</a:t>
            </a:r>
            <a:endParaRPr lang="en-US">
              <a:cs typeface="Calibri"/>
            </a:endParaRPr>
          </a:p>
        </p:txBody>
      </p:sp>
    </p:spTree>
    <p:extLst>
      <p:ext uri="{BB962C8B-B14F-4D97-AF65-F5344CB8AC3E}">
        <p14:creationId xmlns:p14="http://schemas.microsoft.com/office/powerpoint/2010/main" val="3654105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84F03B4220A064CBB66612FCD3FE315" ma:contentTypeVersion="7" ma:contentTypeDescription="Create a new document." ma:contentTypeScope="" ma:versionID="b60a1f180c915d0fb5559e62b38c1da4">
  <xsd:schema xmlns:xsd="http://www.w3.org/2001/XMLSchema" xmlns:xs="http://www.w3.org/2001/XMLSchema" xmlns:p="http://schemas.microsoft.com/office/2006/metadata/properties" xmlns:ns2="2b6e5604-966b-45b7-a54c-be9a077fa770" targetNamespace="http://schemas.microsoft.com/office/2006/metadata/properties" ma:root="true" ma:fieldsID="c4b6fd4362a88696eace66067b6cd326" ns2:_="">
    <xsd:import namespace="2b6e5604-966b-45b7-a54c-be9a077fa77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6e5604-966b-45b7-a54c-be9a077fa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D83916-9622-4935-874F-C42FFE93A4A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8743326-FA2E-48BD-84F9-809130659C20}"/>
</file>

<file path=customXml/itemProps3.xml><?xml version="1.0" encoding="utf-8"?>
<ds:datastoreItem xmlns:ds="http://schemas.openxmlformats.org/officeDocument/2006/customXml" ds:itemID="{9C70409A-D177-4CBE-A1F6-4A08B449A7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4</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Team T13Hide</vt:lpstr>
      <vt:lpstr>Need Statement &amp; Design Criteria</vt:lpstr>
      <vt:lpstr>Need Statement &amp; Design Criteria </vt:lpstr>
      <vt:lpstr>Overall Device Design </vt:lpstr>
      <vt:lpstr>Future Overall Plans</vt:lpstr>
      <vt:lpstr>Subsystem Designs – The Approach</vt:lpstr>
      <vt:lpstr>Subsystem Designs – Raised Roof</vt:lpstr>
      <vt:lpstr>Subsystem Designs – Hinged Windows</vt:lpstr>
      <vt:lpstr>Stilt Foundations</vt:lpstr>
      <vt:lpstr>Camouflage</vt:lpstr>
      <vt:lpstr>Bill of Materials </vt:lpstr>
      <vt:lpstr>Plan / Schedule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ID#</dc:title>
  <dc:creator>John Dickinson</dc:creator>
  <cp:revision>1</cp:revision>
  <dcterms:created xsi:type="dcterms:W3CDTF">2021-10-15T19:58:51Z</dcterms:created>
  <dcterms:modified xsi:type="dcterms:W3CDTF">2022-03-17T13:10:59Z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0x010100A84F03B4220A064CBB66612FCD3FE315</vt:lpwstr>
  </property>
</Properties>
</file>